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cd781ba9e445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51361bb7284d13"/>
  </p:sldMasterIdLst>
  <p:sldIdLst>
    <p:sldId xmlns:r="http://schemas.openxmlformats.org/officeDocument/2006/relationships" id="256" r:id="R60c352cc52cc48a0"/>
    <p:sldId xmlns:r="http://schemas.openxmlformats.org/officeDocument/2006/relationships" id="257" r:id="R9ead6cf84f684ff8"/>
    <p:sldId xmlns:r="http://schemas.openxmlformats.org/officeDocument/2006/relationships" id="258" r:id="R07325c1e02ec48dd"/>
    <p:sldId xmlns:r="http://schemas.openxmlformats.org/officeDocument/2006/relationships" id="259" r:id="R5c33c973560d4e81"/>
    <p:sldId xmlns:r="http://schemas.openxmlformats.org/officeDocument/2006/relationships" id="260" r:id="R33ece000e59b484b"/>
    <p:sldId xmlns:r="http://schemas.openxmlformats.org/officeDocument/2006/relationships" id="261" r:id="Rdb933440a2184c47"/>
    <p:sldId xmlns:r="http://schemas.openxmlformats.org/officeDocument/2006/relationships" id="262" r:id="R43ccaef280a142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51361bb7284d13" /><Relationship Type="http://schemas.openxmlformats.org/officeDocument/2006/relationships/slide" Target="/ppt/slides/slide1.xml" Id="R60c352cc52cc48a0" /><Relationship Type="http://schemas.openxmlformats.org/officeDocument/2006/relationships/slide" Target="/ppt/slides/slide2.xml" Id="R9ead6cf84f684ff8" /><Relationship Type="http://schemas.openxmlformats.org/officeDocument/2006/relationships/slide" Target="/ppt/slides/slide3.xml" Id="R07325c1e02ec48dd" /><Relationship Type="http://schemas.openxmlformats.org/officeDocument/2006/relationships/slide" Target="/ppt/slides/slide4.xml" Id="R5c33c973560d4e81" /><Relationship Type="http://schemas.openxmlformats.org/officeDocument/2006/relationships/slide" Target="/ppt/slides/slide5.xml" Id="R33ece000e59b484b" /><Relationship Type="http://schemas.openxmlformats.org/officeDocument/2006/relationships/slide" Target="/ppt/slides/slide6.xml" Id="Rdb933440a2184c47" /><Relationship Type="http://schemas.openxmlformats.org/officeDocument/2006/relationships/slide" Target="/ppt/slides/slide7.xml" Id="R43ccaef280a142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95d9f4e09a42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f8c51bbcd4857" /><Relationship Type="http://schemas.openxmlformats.org/officeDocument/2006/relationships/theme" Target="/ppt/slideMasters/theme/theme1.xml" Id="R72bc9fc3cafb48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8f8c51bbcd48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676ca3cee46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042b9d2a94c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7dcb05d9145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05cd118ca4d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4796b000441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ed262b3cd45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6d7c8404249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RMC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RMC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19 962 905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81 561 826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103 881 971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CONSTANCE SOFIE THORKILDSEN  –  24,2 %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MAIKEN ANNE THORKILDSEN  –  24,2 %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REBEKKA ROGERS  –  24,2 %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RMC HOLDING II AS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CONSTANCE SOFIE THORKILDSEN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MAIKEN ANNE THORKILDSEN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Tarjodd Bondes vei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998 903 750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RMC HOLDING AS</a:t>
            </a:r>
          </a:p>
        </p:txBody>
      </p:sp>
    </p:spTree>
  </p:cSld>
  <p:clrMapOvr>
    <a:masterClrMapping xmlns:a="http://schemas.openxmlformats.org/drawingml/2006/main"/>
  </p:clrMapOvr>
</p:sld>
</file>