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89e74d01ff4a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9f7e4c1fad4d32"/>
  </p:sldMasterIdLst>
  <p:sldIdLst>
    <p:sldId xmlns:r="http://schemas.openxmlformats.org/officeDocument/2006/relationships" id="256" r:id="R910ff5e54dae4f4f"/>
    <p:sldId xmlns:r="http://schemas.openxmlformats.org/officeDocument/2006/relationships" id="257" r:id="R3b9d7f3ab1994151"/>
    <p:sldId xmlns:r="http://schemas.openxmlformats.org/officeDocument/2006/relationships" id="258" r:id="R926c11b53b0547c7"/>
    <p:sldId xmlns:r="http://schemas.openxmlformats.org/officeDocument/2006/relationships" id="259" r:id="Rab234ef53d0b4e6e"/>
    <p:sldId xmlns:r="http://schemas.openxmlformats.org/officeDocument/2006/relationships" id="260" r:id="R94c8e68adf774183"/>
    <p:sldId xmlns:r="http://schemas.openxmlformats.org/officeDocument/2006/relationships" id="261" r:id="R9d6e7ec6ca674116"/>
    <p:sldId xmlns:r="http://schemas.openxmlformats.org/officeDocument/2006/relationships" id="262" r:id="R785ce8cfbc1e45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9f7e4c1fad4d32" /><Relationship Type="http://schemas.openxmlformats.org/officeDocument/2006/relationships/slide" Target="/ppt/slides/slide1.xml" Id="R910ff5e54dae4f4f" /><Relationship Type="http://schemas.openxmlformats.org/officeDocument/2006/relationships/slide" Target="/ppt/slides/slide2.xml" Id="R3b9d7f3ab1994151" /><Relationship Type="http://schemas.openxmlformats.org/officeDocument/2006/relationships/slide" Target="/ppt/slides/slide3.xml" Id="R926c11b53b0547c7" /><Relationship Type="http://schemas.openxmlformats.org/officeDocument/2006/relationships/slide" Target="/ppt/slides/slide4.xml" Id="Rab234ef53d0b4e6e" /><Relationship Type="http://schemas.openxmlformats.org/officeDocument/2006/relationships/slide" Target="/ppt/slides/slide5.xml" Id="R94c8e68adf774183" /><Relationship Type="http://schemas.openxmlformats.org/officeDocument/2006/relationships/slide" Target="/ppt/slides/slide6.xml" Id="R9d6e7ec6ca674116" /><Relationship Type="http://schemas.openxmlformats.org/officeDocument/2006/relationships/slide" Target="/ppt/slides/slide7.xml" Id="R785ce8cfbc1e45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46af8c55914f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5aae6f8444c5e" /><Relationship Type="http://schemas.openxmlformats.org/officeDocument/2006/relationships/theme" Target="/ppt/slideMasters/theme/theme1.xml" Id="R93fb39b407e445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95aae6f8444c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c848eaa044c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bd693bd1146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05cad269c4f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2f5e18c874e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f2fb81fdc4b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43f85a4884f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ec1b647334a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CAPGUARD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CAPGUARD 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1 579 450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180 468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139 414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685 295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904 810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INVENTO HOLDING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FRANTZEN SONJA IRENE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accounting@capguard.no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www.capguard.no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998 916 135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