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99d878b94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76b16dc344eec"/>
  </p:sldMasterIdLst>
  <p:sldIdLst>
    <p:sldId xmlns:r="http://schemas.openxmlformats.org/officeDocument/2006/relationships" id="256" r:id="Rc229de3379774b61"/>
    <p:sldId xmlns:r="http://schemas.openxmlformats.org/officeDocument/2006/relationships" id="257" r:id="R356c1aa16db14ad4"/>
    <p:sldId xmlns:r="http://schemas.openxmlformats.org/officeDocument/2006/relationships" id="258" r:id="R1d9eeecd0458477f"/>
    <p:sldId xmlns:r="http://schemas.openxmlformats.org/officeDocument/2006/relationships" id="259" r:id="Rf0f71ee0d42b4a50"/>
    <p:sldId xmlns:r="http://schemas.openxmlformats.org/officeDocument/2006/relationships" id="260" r:id="R428b3642337443c2"/>
    <p:sldId xmlns:r="http://schemas.openxmlformats.org/officeDocument/2006/relationships" id="261" r:id="R205db746ce9f418f"/>
    <p:sldId xmlns:r="http://schemas.openxmlformats.org/officeDocument/2006/relationships" id="262" r:id="R97e5c19df51b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76b16dc344eec" /><Relationship Type="http://schemas.openxmlformats.org/officeDocument/2006/relationships/slide" Target="/ppt/slides/slide1.xml" Id="Rc229de3379774b61" /><Relationship Type="http://schemas.openxmlformats.org/officeDocument/2006/relationships/slide" Target="/ppt/slides/slide2.xml" Id="R356c1aa16db14ad4" /><Relationship Type="http://schemas.openxmlformats.org/officeDocument/2006/relationships/slide" Target="/ppt/slides/slide3.xml" Id="R1d9eeecd0458477f" /><Relationship Type="http://schemas.openxmlformats.org/officeDocument/2006/relationships/slide" Target="/ppt/slides/slide4.xml" Id="Rf0f71ee0d42b4a50" /><Relationship Type="http://schemas.openxmlformats.org/officeDocument/2006/relationships/slide" Target="/ppt/slides/slide5.xml" Id="R428b3642337443c2" /><Relationship Type="http://schemas.openxmlformats.org/officeDocument/2006/relationships/slide" Target="/ppt/slides/slide6.xml" Id="R205db746ce9f418f" /><Relationship Type="http://schemas.openxmlformats.org/officeDocument/2006/relationships/slide" Target="/ppt/slides/slide7.xml" Id="R97e5c19df51b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3284509a0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4ed37ac448f0" /><Relationship Type="http://schemas.openxmlformats.org/officeDocument/2006/relationships/theme" Target="/ppt/slideMasters/theme/theme1.xml" Id="Rb38d4da100e4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84ed37ac4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48932304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2d2ca757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5307cfbc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01b4f0539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dcb862dc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1bee25f7d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8de6d500c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AKSNES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AKSNES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