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8a297079c945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727f55a35f4b1c"/>
  </p:sldMasterIdLst>
  <p:sldIdLst>
    <p:sldId xmlns:r="http://schemas.openxmlformats.org/officeDocument/2006/relationships" id="256" r:id="Rd431de18940f4a48"/>
    <p:sldId xmlns:r="http://schemas.openxmlformats.org/officeDocument/2006/relationships" id="257" r:id="R05c58aa7257f49bc"/>
    <p:sldId xmlns:r="http://schemas.openxmlformats.org/officeDocument/2006/relationships" id="258" r:id="Rbee3b1dc501043ea"/>
    <p:sldId xmlns:r="http://schemas.openxmlformats.org/officeDocument/2006/relationships" id="259" r:id="R4ec6950099924e49"/>
    <p:sldId xmlns:r="http://schemas.openxmlformats.org/officeDocument/2006/relationships" id="260" r:id="R5e98e458161b43c1"/>
    <p:sldId xmlns:r="http://schemas.openxmlformats.org/officeDocument/2006/relationships" id="261" r:id="Rccf0a5b0ae0d4166"/>
    <p:sldId xmlns:r="http://schemas.openxmlformats.org/officeDocument/2006/relationships" id="262" r:id="R9fc7de1859f847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727f55a35f4b1c" /><Relationship Type="http://schemas.openxmlformats.org/officeDocument/2006/relationships/slide" Target="/ppt/slides/slide1.xml" Id="Rd431de18940f4a48" /><Relationship Type="http://schemas.openxmlformats.org/officeDocument/2006/relationships/slide" Target="/ppt/slides/slide2.xml" Id="R05c58aa7257f49bc" /><Relationship Type="http://schemas.openxmlformats.org/officeDocument/2006/relationships/slide" Target="/ppt/slides/slide3.xml" Id="Rbee3b1dc501043ea" /><Relationship Type="http://schemas.openxmlformats.org/officeDocument/2006/relationships/slide" Target="/ppt/slides/slide4.xml" Id="R4ec6950099924e49" /><Relationship Type="http://schemas.openxmlformats.org/officeDocument/2006/relationships/slide" Target="/ppt/slides/slide5.xml" Id="R5e98e458161b43c1" /><Relationship Type="http://schemas.openxmlformats.org/officeDocument/2006/relationships/slide" Target="/ppt/slides/slide6.xml" Id="Rccf0a5b0ae0d4166" /><Relationship Type="http://schemas.openxmlformats.org/officeDocument/2006/relationships/slide" Target="/ppt/slides/slide7.xml" Id="R9fc7de1859f847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888e83976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29e9757d04b79" /><Relationship Type="http://schemas.openxmlformats.org/officeDocument/2006/relationships/theme" Target="/ppt/slideMasters/theme/theme1.xml" Id="Re677c46be41a48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29e9757d0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5a78a4c68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3b813bf734e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35236bc414a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209a403d6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e4dd93cb444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a282ac038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a4c70598c4c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 ANDRE SLETTE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PIA MARTINE SLETTE SVERDRUP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Paal Andre Slette, Thurmanns gate 12C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paal.andre.slette@gmail.com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998 990 513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 INVEST AS</a:t>
            </a:r>
          </a:p>
        </p:txBody>
      </p:sp>
    </p:spTree>
  </p:cSld>
  <p:clrMapOvr>
    <a:masterClrMapping xmlns:a="http://schemas.openxmlformats.org/drawingml/2006/main"/>
  </p:clrMapOvr>
</p:sld>
</file>