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faba5d16284c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6972337b6c4f18"/>
  </p:sldMasterIdLst>
  <p:sldIdLst>
    <p:sldId xmlns:r="http://schemas.openxmlformats.org/officeDocument/2006/relationships" id="256" r:id="R8e6118b9c31846ef"/>
    <p:sldId xmlns:r="http://schemas.openxmlformats.org/officeDocument/2006/relationships" id="257" r:id="R85b333f245884e91"/>
    <p:sldId xmlns:r="http://schemas.openxmlformats.org/officeDocument/2006/relationships" id="258" r:id="R1077ca79b6ff4e9e"/>
    <p:sldId xmlns:r="http://schemas.openxmlformats.org/officeDocument/2006/relationships" id="259" r:id="Re652a597afb24ea0"/>
    <p:sldId xmlns:r="http://schemas.openxmlformats.org/officeDocument/2006/relationships" id="260" r:id="R92771dd67d27498f"/>
    <p:sldId xmlns:r="http://schemas.openxmlformats.org/officeDocument/2006/relationships" id="261" r:id="Ra2ae342a2e9f4af7"/>
    <p:sldId xmlns:r="http://schemas.openxmlformats.org/officeDocument/2006/relationships" id="262" r:id="Rdaad75e8741d49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972337b6c4f18" /><Relationship Type="http://schemas.openxmlformats.org/officeDocument/2006/relationships/slide" Target="/ppt/slides/slide1.xml" Id="R8e6118b9c31846ef" /><Relationship Type="http://schemas.openxmlformats.org/officeDocument/2006/relationships/slide" Target="/ppt/slides/slide2.xml" Id="R85b333f245884e91" /><Relationship Type="http://schemas.openxmlformats.org/officeDocument/2006/relationships/slide" Target="/ppt/slides/slide3.xml" Id="R1077ca79b6ff4e9e" /><Relationship Type="http://schemas.openxmlformats.org/officeDocument/2006/relationships/slide" Target="/ppt/slides/slide4.xml" Id="Re652a597afb24ea0" /><Relationship Type="http://schemas.openxmlformats.org/officeDocument/2006/relationships/slide" Target="/ppt/slides/slide5.xml" Id="R92771dd67d27498f" /><Relationship Type="http://schemas.openxmlformats.org/officeDocument/2006/relationships/slide" Target="/ppt/slides/slide6.xml" Id="Ra2ae342a2e9f4af7" /><Relationship Type="http://schemas.openxmlformats.org/officeDocument/2006/relationships/slide" Target="/ppt/slides/slide7.xml" Id="Rdaad75e8741d49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26fd3f6f344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63bc447f146e1" /><Relationship Type="http://schemas.openxmlformats.org/officeDocument/2006/relationships/theme" Target="/ppt/slideMasters/theme/theme1.xml" Id="R995e20614f3f4f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d63bc447f146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033f111e74e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33f49e7fa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8ff5f09d9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249bf06af40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74bae84c043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4bc8df68346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cf143cd9f48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STENSRØD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STENSRØD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700 615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2 143 925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STENSRØD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Rokkeveien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1779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999 013 481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STENSRØD HOLDING AS</a:t>
            </a:r>
          </a:p>
        </p:txBody>
      </p:sp>
    </p:spTree>
  </p:cSld>
  <p:clrMapOvr>
    <a:masterClrMapping xmlns:a="http://schemas.openxmlformats.org/drawingml/2006/main"/>
  </p:clrMapOvr>
</p:sld>
</file>