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e1f397955fc4ce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0f175f4066b43cf"/>
  </p:sldMasterIdLst>
  <p:sldIdLst>
    <p:sldId xmlns:r="http://schemas.openxmlformats.org/officeDocument/2006/relationships" id="256" r:id="R466c31eec6354850"/>
    <p:sldId xmlns:r="http://schemas.openxmlformats.org/officeDocument/2006/relationships" id="257" r:id="R179ca9eb6e694926"/>
    <p:sldId xmlns:r="http://schemas.openxmlformats.org/officeDocument/2006/relationships" id="258" r:id="R7a7ee506b66e4fd9"/>
    <p:sldId xmlns:r="http://schemas.openxmlformats.org/officeDocument/2006/relationships" id="259" r:id="R23c7f76bae0e4c37"/>
    <p:sldId xmlns:r="http://schemas.openxmlformats.org/officeDocument/2006/relationships" id="260" r:id="R60ea5e201f704b6c"/>
    <p:sldId xmlns:r="http://schemas.openxmlformats.org/officeDocument/2006/relationships" id="261" r:id="R42329f2e7c854a19"/>
    <p:sldId xmlns:r="http://schemas.openxmlformats.org/officeDocument/2006/relationships" id="262" r:id="R9fcfaa700747408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f175f4066b43cf" /><Relationship Type="http://schemas.openxmlformats.org/officeDocument/2006/relationships/slide" Target="/ppt/slides/slide1.xml" Id="R466c31eec6354850" /><Relationship Type="http://schemas.openxmlformats.org/officeDocument/2006/relationships/slide" Target="/ppt/slides/slide2.xml" Id="R179ca9eb6e694926" /><Relationship Type="http://schemas.openxmlformats.org/officeDocument/2006/relationships/slide" Target="/ppt/slides/slide3.xml" Id="R7a7ee506b66e4fd9" /><Relationship Type="http://schemas.openxmlformats.org/officeDocument/2006/relationships/slide" Target="/ppt/slides/slide4.xml" Id="R23c7f76bae0e4c37" /><Relationship Type="http://schemas.openxmlformats.org/officeDocument/2006/relationships/slide" Target="/ppt/slides/slide5.xml" Id="R60ea5e201f704b6c" /><Relationship Type="http://schemas.openxmlformats.org/officeDocument/2006/relationships/slide" Target="/ppt/slides/slide6.xml" Id="R42329f2e7c854a19" /><Relationship Type="http://schemas.openxmlformats.org/officeDocument/2006/relationships/slide" Target="/ppt/slides/slide7.xml" Id="R9fcfaa700747408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cfb40f53354f4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f7c05d73704358" /><Relationship Type="http://schemas.openxmlformats.org/officeDocument/2006/relationships/theme" Target="/ppt/slideMasters/theme/theme1.xml" Id="R7357902cfd89424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6f7c05d7370435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56495b6afe4f2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bfe4ef3e824b6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d852b0796a437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12b06a6da043b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3bbe2829ec45c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887a283c28458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21c1123e3d494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ADVICE INNLANDET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ADVICE INNLANDET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ADVICE INNLANDET AS ble etablert [år] og holder til i Brumunddal.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ADVICE INNLANDET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ADVICE INNLANDET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ADVICE INNLANDET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5 803 970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978 950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739 718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1 663 156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3 298 601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ADVICE INNLANDET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ADVICE NORGE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ADVICE INNLANDET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Brugata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2380 Brumunddal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post@adviceinnlandet.no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999 039 715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ADVICE INNLANDET AS</a:t>
            </a:r>
          </a:p>
        </p:txBody>
      </p:sp>
    </p:spTree>
  </p:cSld>
  <p:clrMapOvr>
    <a:masterClrMapping xmlns:a="http://schemas.openxmlformats.org/drawingml/2006/main"/>
  </p:clrMapOvr>
</p:sld>
</file>