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2606a40bca47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2e14dcabc646a4"/>
  </p:sldMasterIdLst>
  <p:sldIdLst>
    <p:sldId xmlns:r="http://schemas.openxmlformats.org/officeDocument/2006/relationships" id="256" r:id="R434d12f8a6fc4bc9"/>
    <p:sldId xmlns:r="http://schemas.openxmlformats.org/officeDocument/2006/relationships" id="257" r:id="Rd564f97dd0174ec6"/>
    <p:sldId xmlns:r="http://schemas.openxmlformats.org/officeDocument/2006/relationships" id="258" r:id="R2cde24c7d1984394"/>
    <p:sldId xmlns:r="http://schemas.openxmlformats.org/officeDocument/2006/relationships" id="259" r:id="R62eb02300ecd4e0a"/>
    <p:sldId xmlns:r="http://schemas.openxmlformats.org/officeDocument/2006/relationships" id="260" r:id="R6b7e708637764f0f"/>
    <p:sldId xmlns:r="http://schemas.openxmlformats.org/officeDocument/2006/relationships" id="261" r:id="R0a5710e20a51406d"/>
    <p:sldId xmlns:r="http://schemas.openxmlformats.org/officeDocument/2006/relationships" id="262" r:id="R4087ee059ab84a2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2e14dcabc646a4" /><Relationship Type="http://schemas.openxmlformats.org/officeDocument/2006/relationships/slide" Target="/ppt/slides/slide1.xml" Id="R434d12f8a6fc4bc9" /><Relationship Type="http://schemas.openxmlformats.org/officeDocument/2006/relationships/slide" Target="/ppt/slides/slide2.xml" Id="Rd564f97dd0174ec6" /><Relationship Type="http://schemas.openxmlformats.org/officeDocument/2006/relationships/slide" Target="/ppt/slides/slide3.xml" Id="R2cde24c7d1984394" /><Relationship Type="http://schemas.openxmlformats.org/officeDocument/2006/relationships/slide" Target="/ppt/slides/slide4.xml" Id="R62eb02300ecd4e0a" /><Relationship Type="http://schemas.openxmlformats.org/officeDocument/2006/relationships/slide" Target="/ppt/slides/slide5.xml" Id="R6b7e708637764f0f" /><Relationship Type="http://schemas.openxmlformats.org/officeDocument/2006/relationships/slide" Target="/ppt/slides/slide6.xml" Id="R0a5710e20a51406d" /><Relationship Type="http://schemas.openxmlformats.org/officeDocument/2006/relationships/slide" Target="/ppt/slides/slide7.xml" Id="R4087ee059ab84a2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d16584461240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0e704d191644c2" /><Relationship Type="http://schemas.openxmlformats.org/officeDocument/2006/relationships/theme" Target="/ppt/slideMasters/theme/theme1.xml" Id="R8bebad7fa29b4f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0e704d191644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65d2b43ec04d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ca81ed47ce418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7fb9311a34f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6464744da343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2a745f96bf4c8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92a0dd79da471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bb933cf8914c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GEIR ASBJØRN DAHL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ASBJØRN DAHL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ASBJØRN DAHL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ASBJØRN DAHL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ASBJØRN DAHL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ASBJØRN DAHL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164 053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48 264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184 287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2 440 285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2 477 778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ASBJØRN DAHL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ASBJØRN DAHL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ASBJØRN DAHL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Børresens alle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3015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999 045 073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ASBJØRN DAHL AS</a:t>
            </a:r>
          </a:p>
        </p:txBody>
      </p:sp>
    </p:spTree>
  </p:cSld>
  <p:clrMapOvr>
    <a:masterClrMapping xmlns:a="http://schemas.openxmlformats.org/drawingml/2006/main"/>
  </p:clrMapOvr>
</p:sld>
</file>