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220d54c0cd4a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6fe6dcf96e4c1f"/>
  </p:sldMasterIdLst>
  <p:sldIdLst>
    <p:sldId xmlns:r="http://schemas.openxmlformats.org/officeDocument/2006/relationships" id="256" r:id="R34856dd6c04f409f"/>
    <p:sldId xmlns:r="http://schemas.openxmlformats.org/officeDocument/2006/relationships" id="257" r:id="R9ed134041d9b4b50"/>
    <p:sldId xmlns:r="http://schemas.openxmlformats.org/officeDocument/2006/relationships" id="258" r:id="R2a4fec4377374164"/>
    <p:sldId xmlns:r="http://schemas.openxmlformats.org/officeDocument/2006/relationships" id="259" r:id="R9d3fd7e039b947f4"/>
    <p:sldId xmlns:r="http://schemas.openxmlformats.org/officeDocument/2006/relationships" id="260" r:id="Rd37821d63b52464d"/>
    <p:sldId xmlns:r="http://schemas.openxmlformats.org/officeDocument/2006/relationships" id="261" r:id="R74525bb610a54b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fe6dcf96e4c1f" /><Relationship Type="http://schemas.openxmlformats.org/officeDocument/2006/relationships/slide" Target="/ppt/slides/slide1.xml" Id="R34856dd6c04f409f" /><Relationship Type="http://schemas.openxmlformats.org/officeDocument/2006/relationships/slide" Target="/ppt/slides/slide2.xml" Id="R9ed134041d9b4b50" /><Relationship Type="http://schemas.openxmlformats.org/officeDocument/2006/relationships/slide" Target="/ppt/slides/slide3.xml" Id="R2a4fec4377374164" /><Relationship Type="http://schemas.openxmlformats.org/officeDocument/2006/relationships/slide" Target="/ppt/slides/slide4.xml" Id="R9d3fd7e039b947f4" /><Relationship Type="http://schemas.openxmlformats.org/officeDocument/2006/relationships/slide" Target="/ppt/slides/slide5.xml" Id="Rd37821d63b52464d" /><Relationship Type="http://schemas.openxmlformats.org/officeDocument/2006/relationships/slide" Target="/ppt/slides/slide6.xml" Id="R74525bb610a54b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ec7e35c4544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12ab1e1da4d89" /><Relationship Type="http://schemas.openxmlformats.org/officeDocument/2006/relationships/theme" Target="/ppt/slideMasters/theme/theme1.xml" Id="Rd9662d40860d4f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412ab1e1da4d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4f689474d4b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74c44727a47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187b497ba41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30705cbc64f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754cd28d949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08c01e1aa4c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Jernbanestasjonen, 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999 079 539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