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e37a8e2bb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c9db1203c461f"/>
  </p:sldMasterIdLst>
  <p:sldIdLst>
    <p:sldId xmlns:r="http://schemas.openxmlformats.org/officeDocument/2006/relationships" id="256" r:id="R904d89f4b38b47f7"/>
    <p:sldId xmlns:r="http://schemas.openxmlformats.org/officeDocument/2006/relationships" id="257" r:id="R5f098d3f1abb4c09"/>
    <p:sldId xmlns:r="http://schemas.openxmlformats.org/officeDocument/2006/relationships" id="258" r:id="Raf03942ba17c40fe"/>
    <p:sldId xmlns:r="http://schemas.openxmlformats.org/officeDocument/2006/relationships" id="259" r:id="R272299cf8c2b4fd1"/>
    <p:sldId xmlns:r="http://schemas.openxmlformats.org/officeDocument/2006/relationships" id="260" r:id="Rff3ff5cfda77497b"/>
    <p:sldId xmlns:r="http://schemas.openxmlformats.org/officeDocument/2006/relationships" id="261" r:id="Ref8c248c2c7d474c"/>
    <p:sldId xmlns:r="http://schemas.openxmlformats.org/officeDocument/2006/relationships" id="262" r:id="R7f10a0d93938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c9db1203c461f" /><Relationship Type="http://schemas.openxmlformats.org/officeDocument/2006/relationships/slide" Target="/ppt/slides/slide1.xml" Id="R904d89f4b38b47f7" /><Relationship Type="http://schemas.openxmlformats.org/officeDocument/2006/relationships/slide" Target="/ppt/slides/slide2.xml" Id="R5f098d3f1abb4c09" /><Relationship Type="http://schemas.openxmlformats.org/officeDocument/2006/relationships/slide" Target="/ppt/slides/slide3.xml" Id="Raf03942ba17c40fe" /><Relationship Type="http://schemas.openxmlformats.org/officeDocument/2006/relationships/slide" Target="/ppt/slides/slide4.xml" Id="R272299cf8c2b4fd1" /><Relationship Type="http://schemas.openxmlformats.org/officeDocument/2006/relationships/slide" Target="/ppt/slides/slide5.xml" Id="Rff3ff5cfda77497b" /><Relationship Type="http://schemas.openxmlformats.org/officeDocument/2006/relationships/slide" Target="/ppt/slides/slide6.xml" Id="Ref8c248c2c7d474c" /><Relationship Type="http://schemas.openxmlformats.org/officeDocument/2006/relationships/slide" Target="/ppt/slides/slide7.xml" Id="R7f10a0d93938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d82596e6e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3258a3b434bbd" /><Relationship Type="http://schemas.openxmlformats.org/officeDocument/2006/relationships/theme" Target="/ppt/slideMasters/theme/theme1.xml" Id="Re2ac714c846b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3258a3b43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ccc3f932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eced2568d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2bffee4f6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75cbc12d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016a097b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f7a053f7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c12b1faee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