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ea0931fb69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02e31248514062"/>
  </p:sldMasterIdLst>
  <p:sldIdLst>
    <p:sldId xmlns:r="http://schemas.openxmlformats.org/officeDocument/2006/relationships" id="256" r:id="R52df0235732546fa"/>
    <p:sldId xmlns:r="http://schemas.openxmlformats.org/officeDocument/2006/relationships" id="257" r:id="R484095dd71a04ebe"/>
    <p:sldId xmlns:r="http://schemas.openxmlformats.org/officeDocument/2006/relationships" id="258" r:id="Rd062d4a6b5f34ba6"/>
    <p:sldId xmlns:r="http://schemas.openxmlformats.org/officeDocument/2006/relationships" id="259" r:id="Rfa9b772e4d884d6d"/>
    <p:sldId xmlns:r="http://schemas.openxmlformats.org/officeDocument/2006/relationships" id="260" r:id="Rd80ba66628f44c1b"/>
    <p:sldId xmlns:r="http://schemas.openxmlformats.org/officeDocument/2006/relationships" id="261" r:id="Rd738de7fee334576"/>
    <p:sldId xmlns:r="http://schemas.openxmlformats.org/officeDocument/2006/relationships" id="262" r:id="R71ffeaf15a3b4b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2e31248514062" /><Relationship Type="http://schemas.openxmlformats.org/officeDocument/2006/relationships/slide" Target="/ppt/slides/slide1.xml" Id="R52df0235732546fa" /><Relationship Type="http://schemas.openxmlformats.org/officeDocument/2006/relationships/slide" Target="/ppt/slides/slide2.xml" Id="R484095dd71a04ebe" /><Relationship Type="http://schemas.openxmlformats.org/officeDocument/2006/relationships/slide" Target="/ppt/slides/slide3.xml" Id="Rd062d4a6b5f34ba6" /><Relationship Type="http://schemas.openxmlformats.org/officeDocument/2006/relationships/slide" Target="/ppt/slides/slide4.xml" Id="Rfa9b772e4d884d6d" /><Relationship Type="http://schemas.openxmlformats.org/officeDocument/2006/relationships/slide" Target="/ppt/slides/slide5.xml" Id="Rd80ba66628f44c1b" /><Relationship Type="http://schemas.openxmlformats.org/officeDocument/2006/relationships/slide" Target="/ppt/slides/slide6.xml" Id="Rd738de7fee334576" /><Relationship Type="http://schemas.openxmlformats.org/officeDocument/2006/relationships/slide" Target="/ppt/slides/slide7.xml" Id="R71ffeaf15a3b4b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0c3efa6aa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43b6dd17444f0" /><Relationship Type="http://schemas.openxmlformats.org/officeDocument/2006/relationships/theme" Target="/ppt/slideMasters/theme/theme1.xml" Id="R8ab642d306b2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43b6dd174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0bf723b1246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4eb9b701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2934aa54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db41685bf44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0f28ea14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3807a8c746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6490c21a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4 288 122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2 233 061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1 887 173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2 892 369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jan.erik@minderevisjon.no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999 079 547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MINDE REVISJON AS</a:t>
            </a:r>
          </a:p>
        </p:txBody>
      </p:sp>
    </p:spTree>
  </p:cSld>
  <p:clrMapOvr>
    <a:masterClrMapping xmlns:a="http://schemas.openxmlformats.org/drawingml/2006/main"/>
  </p:clrMapOvr>
</p:sld>
</file>