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0ad668c75548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23c5ef681b44fc"/>
  </p:sldMasterIdLst>
  <p:sldIdLst>
    <p:sldId xmlns:r="http://schemas.openxmlformats.org/officeDocument/2006/relationships" id="256" r:id="R6150476b563c401c"/>
    <p:sldId xmlns:r="http://schemas.openxmlformats.org/officeDocument/2006/relationships" id="257" r:id="R01af705d06744394"/>
    <p:sldId xmlns:r="http://schemas.openxmlformats.org/officeDocument/2006/relationships" id="258" r:id="R3c6852cdc6dc4c56"/>
    <p:sldId xmlns:r="http://schemas.openxmlformats.org/officeDocument/2006/relationships" id="259" r:id="R3e06c5ed0fdb414f"/>
    <p:sldId xmlns:r="http://schemas.openxmlformats.org/officeDocument/2006/relationships" id="260" r:id="R08d51d2039224fa0"/>
    <p:sldId xmlns:r="http://schemas.openxmlformats.org/officeDocument/2006/relationships" id="261" r:id="Rcde6618535034339"/>
    <p:sldId xmlns:r="http://schemas.openxmlformats.org/officeDocument/2006/relationships" id="262" r:id="Re1a24938ca6a48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23c5ef681b44fc" /><Relationship Type="http://schemas.openxmlformats.org/officeDocument/2006/relationships/slide" Target="/ppt/slides/slide1.xml" Id="R6150476b563c401c" /><Relationship Type="http://schemas.openxmlformats.org/officeDocument/2006/relationships/slide" Target="/ppt/slides/slide2.xml" Id="R01af705d06744394" /><Relationship Type="http://schemas.openxmlformats.org/officeDocument/2006/relationships/slide" Target="/ppt/slides/slide3.xml" Id="R3c6852cdc6dc4c56" /><Relationship Type="http://schemas.openxmlformats.org/officeDocument/2006/relationships/slide" Target="/ppt/slides/slide4.xml" Id="R3e06c5ed0fdb414f" /><Relationship Type="http://schemas.openxmlformats.org/officeDocument/2006/relationships/slide" Target="/ppt/slides/slide5.xml" Id="R08d51d2039224fa0" /><Relationship Type="http://schemas.openxmlformats.org/officeDocument/2006/relationships/slide" Target="/ppt/slides/slide6.xml" Id="Rcde6618535034339" /><Relationship Type="http://schemas.openxmlformats.org/officeDocument/2006/relationships/slide" Target="/ppt/slides/slide7.xml" Id="Re1a24938ca6a48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41933bd89648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6987512284d6f" /><Relationship Type="http://schemas.openxmlformats.org/officeDocument/2006/relationships/theme" Target="/ppt/slideMasters/theme/theme1.xml" Id="Rb1f115a3246d42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06987512284d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09077c19a42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f6c37542641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0aa1a19e945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6c40a732944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0e0ee7faa41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2956a5e3f45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bc146409244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ØLEN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ØLEN REGNSKAP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10 969 834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467 685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367 304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724 351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3 012 376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 VEKST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HHB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LINMI INVEST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M.B.B INVEST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NUTAFANT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SÆVAREID  –  14,3 %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Sjoargata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76 62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999 092 942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REGNSKAP AS</a:t>
            </a:r>
          </a:p>
        </p:txBody>
      </p:sp>
    </p:spTree>
  </p:cSld>
  <p:clrMapOvr>
    <a:masterClrMapping xmlns:a="http://schemas.openxmlformats.org/drawingml/2006/main"/>
  </p:clrMapOvr>
</p:sld>
</file>