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7a070e54849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1d131217d14928"/>
  </p:sldMasterIdLst>
  <p:sldIdLst>
    <p:sldId xmlns:r="http://schemas.openxmlformats.org/officeDocument/2006/relationships" id="256" r:id="R6224ad2f73564288"/>
    <p:sldId xmlns:r="http://schemas.openxmlformats.org/officeDocument/2006/relationships" id="257" r:id="R298d5a4e1cbd4f1b"/>
    <p:sldId xmlns:r="http://schemas.openxmlformats.org/officeDocument/2006/relationships" id="258" r:id="R179a45e610724726"/>
    <p:sldId xmlns:r="http://schemas.openxmlformats.org/officeDocument/2006/relationships" id="259" r:id="Rbe3c7b5774914bdd"/>
    <p:sldId xmlns:r="http://schemas.openxmlformats.org/officeDocument/2006/relationships" id="260" r:id="R36320e2888014fca"/>
    <p:sldId xmlns:r="http://schemas.openxmlformats.org/officeDocument/2006/relationships" id="261" r:id="R9ade671a8f664dd9"/>
    <p:sldId xmlns:r="http://schemas.openxmlformats.org/officeDocument/2006/relationships" id="262" r:id="R34de55437309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d131217d14928" /><Relationship Type="http://schemas.openxmlformats.org/officeDocument/2006/relationships/slide" Target="/ppt/slides/slide1.xml" Id="R6224ad2f73564288" /><Relationship Type="http://schemas.openxmlformats.org/officeDocument/2006/relationships/slide" Target="/ppt/slides/slide2.xml" Id="R298d5a4e1cbd4f1b" /><Relationship Type="http://schemas.openxmlformats.org/officeDocument/2006/relationships/slide" Target="/ppt/slides/slide3.xml" Id="R179a45e610724726" /><Relationship Type="http://schemas.openxmlformats.org/officeDocument/2006/relationships/slide" Target="/ppt/slides/slide4.xml" Id="Rbe3c7b5774914bdd" /><Relationship Type="http://schemas.openxmlformats.org/officeDocument/2006/relationships/slide" Target="/ppt/slides/slide5.xml" Id="R36320e2888014fca" /><Relationship Type="http://schemas.openxmlformats.org/officeDocument/2006/relationships/slide" Target="/ppt/slides/slide6.xml" Id="R9ade671a8f664dd9" /><Relationship Type="http://schemas.openxmlformats.org/officeDocument/2006/relationships/slide" Target="/ppt/slides/slide7.xml" Id="R34de55437309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ef41a24e4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5b6b7016a4d98" /><Relationship Type="http://schemas.openxmlformats.org/officeDocument/2006/relationships/theme" Target="/ppt/slideMasters/theme/theme1.xml" Id="R81f089ee1233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5b6b7016a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98f3e1c4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01e1b9a1e4b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4764c59b1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400d7fb1446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0e8fb80f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2ff6b342644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36ca8cb8749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REKNESKAP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11 340 181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1 507 431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771 175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HUGVIT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post@vossrekneskap.no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999 102 891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REKNESKAP AS</a:t>
            </a:r>
          </a:p>
        </p:txBody>
      </p:sp>
    </p:spTree>
  </p:cSld>
  <p:clrMapOvr>
    <a:masterClrMapping xmlns:a="http://schemas.openxmlformats.org/drawingml/2006/main"/>
  </p:clrMapOvr>
</p:sld>
</file>