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2c43e696a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2d0423e644e88"/>
  </p:sldMasterIdLst>
  <p:sldIdLst>
    <p:sldId xmlns:r="http://schemas.openxmlformats.org/officeDocument/2006/relationships" id="256" r:id="Rbf9b7786dab74889"/>
    <p:sldId xmlns:r="http://schemas.openxmlformats.org/officeDocument/2006/relationships" id="257" r:id="R8a597eb1ce8147b0"/>
    <p:sldId xmlns:r="http://schemas.openxmlformats.org/officeDocument/2006/relationships" id="258" r:id="R0c2cb9929da1482e"/>
    <p:sldId xmlns:r="http://schemas.openxmlformats.org/officeDocument/2006/relationships" id="259" r:id="Rd5a3a65b02d44f86"/>
    <p:sldId xmlns:r="http://schemas.openxmlformats.org/officeDocument/2006/relationships" id="260" r:id="R8357fe81fbce4ff8"/>
    <p:sldId xmlns:r="http://schemas.openxmlformats.org/officeDocument/2006/relationships" id="261" r:id="Rf4e30e7728ed46e5"/>
    <p:sldId xmlns:r="http://schemas.openxmlformats.org/officeDocument/2006/relationships" id="262" r:id="R24d9861077c8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2d0423e644e88" /><Relationship Type="http://schemas.openxmlformats.org/officeDocument/2006/relationships/slide" Target="/ppt/slides/slide1.xml" Id="Rbf9b7786dab74889" /><Relationship Type="http://schemas.openxmlformats.org/officeDocument/2006/relationships/slide" Target="/ppt/slides/slide2.xml" Id="R8a597eb1ce8147b0" /><Relationship Type="http://schemas.openxmlformats.org/officeDocument/2006/relationships/slide" Target="/ppt/slides/slide3.xml" Id="R0c2cb9929da1482e" /><Relationship Type="http://schemas.openxmlformats.org/officeDocument/2006/relationships/slide" Target="/ppt/slides/slide4.xml" Id="Rd5a3a65b02d44f86" /><Relationship Type="http://schemas.openxmlformats.org/officeDocument/2006/relationships/slide" Target="/ppt/slides/slide5.xml" Id="R8357fe81fbce4ff8" /><Relationship Type="http://schemas.openxmlformats.org/officeDocument/2006/relationships/slide" Target="/ppt/slides/slide6.xml" Id="Rf4e30e7728ed46e5" /><Relationship Type="http://schemas.openxmlformats.org/officeDocument/2006/relationships/slide" Target="/ppt/slides/slide7.xml" Id="R24d9861077c8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06c8a8671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c1f47e4448a5" /><Relationship Type="http://schemas.openxmlformats.org/officeDocument/2006/relationships/theme" Target="/ppt/slideMasters/theme/theme1.xml" Id="R01a707fe240d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cc1f47e44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3aca0e5a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b098cc7e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ec2c99a5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4d0bc6dd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2433749c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803e13fb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aa2843b2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RESKONTRO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RESKONTRO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BUEKLEV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BUEKLEV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post@reskontro.no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www.reskontro.no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999 104 738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RESKONTRO AS</a:t>
            </a:r>
          </a:p>
        </p:txBody>
      </p:sp>
    </p:spTree>
  </p:cSld>
  <p:clrMapOvr>
    <a:masterClrMapping xmlns:a="http://schemas.openxmlformats.org/drawingml/2006/main"/>
  </p:clrMapOvr>
</p:sld>
</file>