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d9a149aa8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91656f2604dc1"/>
  </p:sldMasterIdLst>
  <p:sldIdLst>
    <p:sldId xmlns:r="http://schemas.openxmlformats.org/officeDocument/2006/relationships" id="256" r:id="R186fad5e49b346b3"/>
    <p:sldId xmlns:r="http://schemas.openxmlformats.org/officeDocument/2006/relationships" id="257" r:id="Rf270c193f7e44763"/>
    <p:sldId xmlns:r="http://schemas.openxmlformats.org/officeDocument/2006/relationships" id="258" r:id="R04fd0adb68c84ec4"/>
    <p:sldId xmlns:r="http://schemas.openxmlformats.org/officeDocument/2006/relationships" id="259" r:id="Re382770514854614"/>
    <p:sldId xmlns:r="http://schemas.openxmlformats.org/officeDocument/2006/relationships" id="260" r:id="Rda23d826e2304df3"/>
    <p:sldId xmlns:r="http://schemas.openxmlformats.org/officeDocument/2006/relationships" id="261" r:id="R738f5e6425524699"/>
    <p:sldId xmlns:r="http://schemas.openxmlformats.org/officeDocument/2006/relationships" id="262" r:id="R3ee0873153c7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91656f2604dc1" /><Relationship Type="http://schemas.openxmlformats.org/officeDocument/2006/relationships/slide" Target="/ppt/slides/slide1.xml" Id="R186fad5e49b346b3" /><Relationship Type="http://schemas.openxmlformats.org/officeDocument/2006/relationships/slide" Target="/ppt/slides/slide2.xml" Id="Rf270c193f7e44763" /><Relationship Type="http://schemas.openxmlformats.org/officeDocument/2006/relationships/slide" Target="/ppt/slides/slide3.xml" Id="R04fd0adb68c84ec4" /><Relationship Type="http://schemas.openxmlformats.org/officeDocument/2006/relationships/slide" Target="/ppt/slides/slide4.xml" Id="Re382770514854614" /><Relationship Type="http://schemas.openxmlformats.org/officeDocument/2006/relationships/slide" Target="/ppt/slides/slide5.xml" Id="Rda23d826e2304df3" /><Relationship Type="http://schemas.openxmlformats.org/officeDocument/2006/relationships/slide" Target="/ppt/slides/slide6.xml" Id="R738f5e6425524699" /><Relationship Type="http://schemas.openxmlformats.org/officeDocument/2006/relationships/slide" Target="/ppt/slides/slide7.xml" Id="R3ee0873153c7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7ebaaba38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8c524d6da4f17" /><Relationship Type="http://schemas.openxmlformats.org/officeDocument/2006/relationships/theme" Target="/ppt/slideMasters/theme/theme1.xml" Id="R2d4785f81948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8c524d6da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8fe019e2b46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f8ab89d344b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91106a76f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288f8b4d4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816b90f724a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fa0a3d27b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ae20f6204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KLOKK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KLOKK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3 208 435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KLOKK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48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tormod@revisorklokk.no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