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83cf69a55248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de34c928314913"/>
  </p:sldMasterIdLst>
  <p:sldIdLst>
    <p:sldId xmlns:r="http://schemas.openxmlformats.org/officeDocument/2006/relationships" id="256" r:id="R07e645e1147b4522"/>
    <p:sldId xmlns:r="http://schemas.openxmlformats.org/officeDocument/2006/relationships" id="257" r:id="R23933f42e9634999"/>
    <p:sldId xmlns:r="http://schemas.openxmlformats.org/officeDocument/2006/relationships" id="258" r:id="R390f2fc3f012482a"/>
    <p:sldId xmlns:r="http://schemas.openxmlformats.org/officeDocument/2006/relationships" id="259" r:id="Rdb18d58927ca4d51"/>
    <p:sldId xmlns:r="http://schemas.openxmlformats.org/officeDocument/2006/relationships" id="260" r:id="R82588ec390224195"/>
    <p:sldId xmlns:r="http://schemas.openxmlformats.org/officeDocument/2006/relationships" id="261" r:id="Re103928b81d940e0"/>
    <p:sldId xmlns:r="http://schemas.openxmlformats.org/officeDocument/2006/relationships" id="262" r:id="Rfcf35c7c36274a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e34c928314913" /><Relationship Type="http://schemas.openxmlformats.org/officeDocument/2006/relationships/slide" Target="/ppt/slides/slide1.xml" Id="R07e645e1147b4522" /><Relationship Type="http://schemas.openxmlformats.org/officeDocument/2006/relationships/slide" Target="/ppt/slides/slide2.xml" Id="R23933f42e9634999" /><Relationship Type="http://schemas.openxmlformats.org/officeDocument/2006/relationships/slide" Target="/ppt/slides/slide3.xml" Id="R390f2fc3f012482a" /><Relationship Type="http://schemas.openxmlformats.org/officeDocument/2006/relationships/slide" Target="/ppt/slides/slide4.xml" Id="Rdb18d58927ca4d51" /><Relationship Type="http://schemas.openxmlformats.org/officeDocument/2006/relationships/slide" Target="/ppt/slides/slide5.xml" Id="R82588ec390224195" /><Relationship Type="http://schemas.openxmlformats.org/officeDocument/2006/relationships/slide" Target="/ppt/slides/slide6.xml" Id="Re103928b81d940e0" /><Relationship Type="http://schemas.openxmlformats.org/officeDocument/2006/relationships/slide" Target="/ppt/slides/slide7.xml" Id="Rfcf35c7c36274a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09660fc5a48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4bb97dc774a6a" /><Relationship Type="http://schemas.openxmlformats.org/officeDocument/2006/relationships/theme" Target="/ppt/slideMasters/theme/theme1.xml" Id="R1c232c53b6a441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44bb97dc774a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02025a0b84d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9f773388d41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22b62b0db4f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c0e78266c43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4d720ecfd45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e2822cd7c4c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1e058cee94b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STAVANGER CITY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STAVANGER CITY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39 236 599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22 075 981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13 735 204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214 019 775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355 141 908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GRUPPEN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G. OTTERSLAND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NÆRINGSEIENDOM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999 146 899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