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b47dcdd8d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72977bca74864"/>
  </p:sldMasterIdLst>
  <p:sldIdLst>
    <p:sldId xmlns:r="http://schemas.openxmlformats.org/officeDocument/2006/relationships" id="256" r:id="R2651ddc6c8154515"/>
    <p:sldId xmlns:r="http://schemas.openxmlformats.org/officeDocument/2006/relationships" id="257" r:id="R72d0e2a0f0514240"/>
    <p:sldId xmlns:r="http://schemas.openxmlformats.org/officeDocument/2006/relationships" id="258" r:id="Rbc6684ae04d54681"/>
    <p:sldId xmlns:r="http://schemas.openxmlformats.org/officeDocument/2006/relationships" id="259" r:id="Rea64be9ac39b4664"/>
    <p:sldId xmlns:r="http://schemas.openxmlformats.org/officeDocument/2006/relationships" id="260" r:id="R2536f35042a043d1"/>
    <p:sldId xmlns:r="http://schemas.openxmlformats.org/officeDocument/2006/relationships" id="261" r:id="Ree0485afa621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72977bca74864" /><Relationship Type="http://schemas.openxmlformats.org/officeDocument/2006/relationships/slide" Target="/ppt/slides/slide1.xml" Id="R2651ddc6c8154515" /><Relationship Type="http://schemas.openxmlformats.org/officeDocument/2006/relationships/slide" Target="/ppt/slides/slide2.xml" Id="R72d0e2a0f0514240" /><Relationship Type="http://schemas.openxmlformats.org/officeDocument/2006/relationships/slide" Target="/ppt/slides/slide3.xml" Id="Rbc6684ae04d54681" /><Relationship Type="http://schemas.openxmlformats.org/officeDocument/2006/relationships/slide" Target="/ppt/slides/slide4.xml" Id="Rea64be9ac39b4664" /><Relationship Type="http://schemas.openxmlformats.org/officeDocument/2006/relationships/slide" Target="/ppt/slides/slide5.xml" Id="R2536f35042a043d1" /><Relationship Type="http://schemas.openxmlformats.org/officeDocument/2006/relationships/slide" Target="/ppt/slides/slide6.xml" Id="Ree0485afa621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b06b92c21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0982b9824508" /><Relationship Type="http://schemas.openxmlformats.org/officeDocument/2006/relationships/theme" Target="/ppt/slideMasters/theme/theme1.xml" Id="R65361a3fbb85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90982b982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2f58f9cc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56ba4154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d8aae61f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c299b97d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6e023864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4e2cb588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