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249da3441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9828db6f24549"/>
  </p:sldMasterIdLst>
  <p:sldIdLst>
    <p:sldId xmlns:r="http://schemas.openxmlformats.org/officeDocument/2006/relationships" id="256" r:id="R498e0625666a4057"/>
    <p:sldId xmlns:r="http://schemas.openxmlformats.org/officeDocument/2006/relationships" id="257" r:id="R521972d388cd4fa6"/>
    <p:sldId xmlns:r="http://schemas.openxmlformats.org/officeDocument/2006/relationships" id="258" r:id="R9c30759f4dbb4666"/>
    <p:sldId xmlns:r="http://schemas.openxmlformats.org/officeDocument/2006/relationships" id="259" r:id="Rab19ba1d88c64fb4"/>
    <p:sldId xmlns:r="http://schemas.openxmlformats.org/officeDocument/2006/relationships" id="260" r:id="R8ae7285219d14071"/>
    <p:sldId xmlns:r="http://schemas.openxmlformats.org/officeDocument/2006/relationships" id="261" r:id="R53df919903d7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9828db6f24549" /><Relationship Type="http://schemas.openxmlformats.org/officeDocument/2006/relationships/slide" Target="/ppt/slides/slide1.xml" Id="R498e0625666a4057" /><Relationship Type="http://schemas.openxmlformats.org/officeDocument/2006/relationships/slide" Target="/ppt/slides/slide2.xml" Id="R521972d388cd4fa6" /><Relationship Type="http://schemas.openxmlformats.org/officeDocument/2006/relationships/slide" Target="/ppt/slides/slide3.xml" Id="R9c30759f4dbb4666" /><Relationship Type="http://schemas.openxmlformats.org/officeDocument/2006/relationships/slide" Target="/ppt/slides/slide4.xml" Id="Rab19ba1d88c64fb4" /><Relationship Type="http://schemas.openxmlformats.org/officeDocument/2006/relationships/slide" Target="/ppt/slides/slide5.xml" Id="R8ae7285219d14071" /><Relationship Type="http://schemas.openxmlformats.org/officeDocument/2006/relationships/slide" Target="/ppt/slides/slide6.xml" Id="R53df919903d7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ba1cceb56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810470e7d44b4" /><Relationship Type="http://schemas.openxmlformats.org/officeDocument/2006/relationships/theme" Target="/ppt/slideMasters/theme/theme1.xml" Id="R57669b600035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810470e7d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d77d10c2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566ce7c2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6d7e2adb8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510da339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4061b216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fefc8fab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