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49ab6f762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f5e1a7bce44fd"/>
  </p:sldMasterIdLst>
  <p:sldIdLst>
    <p:sldId xmlns:r="http://schemas.openxmlformats.org/officeDocument/2006/relationships" id="256" r:id="Rba356eeb3647478a"/>
    <p:sldId xmlns:r="http://schemas.openxmlformats.org/officeDocument/2006/relationships" id="257" r:id="R2a4edac3a96543ee"/>
    <p:sldId xmlns:r="http://schemas.openxmlformats.org/officeDocument/2006/relationships" id="258" r:id="R5e71597c792640b3"/>
    <p:sldId xmlns:r="http://schemas.openxmlformats.org/officeDocument/2006/relationships" id="259" r:id="R52ed98adb8974ac5"/>
    <p:sldId xmlns:r="http://schemas.openxmlformats.org/officeDocument/2006/relationships" id="260" r:id="Ref43cd43e4044b2a"/>
    <p:sldId xmlns:r="http://schemas.openxmlformats.org/officeDocument/2006/relationships" id="261" r:id="R2be861a13d70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f5e1a7bce44fd" /><Relationship Type="http://schemas.openxmlformats.org/officeDocument/2006/relationships/slide" Target="/ppt/slides/slide1.xml" Id="Rba356eeb3647478a" /><Relationship Type="http://schemas.openxmlformats.org/officeDocument/2006/relationships/slide" Target="/ppt/slides/slide2.xml" Id="R2a4edac3a96543ee" /><Relationship Type="http://schemas.openxmlformats.org/officeDocument/2006/relationships/slide" Target="/ppt/slides/slide3.xml" Id="R5e71597c792640b3" /><Relationship Type="http://schemas.openxmlformats.org/officeDocument/2006/relationships/slide" Target="/ppt/slides/slide4.xml" Id="R52ed98adb8974ac5" /><Relationship Type="http://schemas.openxmlformats.org/officeDocument/2006/relationships/slide" Target="/ppt/slides/slide5.xml" Id="Ref43cd43e4044b2a" /><Relationship Type="http://schemas.openxmlformats.org/officeDocument/2006/relationships/slide" Target="/ppt/slides/slide6.xml" Id="R2be861a13d70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999743ac0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0b12942e42da" /><Relationship Type="http://schemas.openxmlformats.org/officeDocument/2006/relationships/theme" Target="/ppt/slideMasters/theme/theme1.xml" Id="Rd140cb271120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f0b12942e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9c96e913d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052ec6e8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c5d5b938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9167f54c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d292cbf7a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6b6b69d1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