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00a5678fca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3685591bd9418e"/>
  </p:sldMasterIdLst>
  <p:sldIdLst>
    <p:sldId xmlns:r="http://schemas.openxmlformats.org/officeDocument/2006/relationships" id="256" r:id="R421c2fa8b629489a"/>
    <p:sldId xmlns:r="http://schemas.openxmlformats.org/officeDocument/2006/relationships" id="257" r:id="Rbc7bbaaabf294593"/>
    <p:sldId xmlns:r="http://schemas.openxmlformats.org/officeDocument/2006/relationships" id="258" r:id="Re7c85e3ac7714db9"/>
    <p:sldId xmlns:r="http://schemas.openxmlformats.org/officeDocument/2006/relationships" id="259" r:id="R14b8b869eba4441c"/>
    <p:sldId xmlns:r="http://schemas.openxmlformats.org/officeDocument/2006/relationships" id="260" r:id="R76cbc3f12b1e42a2"/>
    <p:sldId xmlns:r="http://schemas.openxmlformats.org/officeDocument/2006/relationships" id="261" r:id="R8bff5bcaead84997"/>
    <p:sldId xmlns:r="http://schemas.openxmlformats.org/officeDocument/2006/relationships" id="262" r:id="R8fcbd550b335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685591bd9418e" /><Relationship Type="http://schemas.openxmlformats.org/officeDocument/2006/relationships/slide" Target="/ppt/slides/slide1.xml" Id="R421c2fa8b629489a" /><Relationship Type="http://schemas.openxmlformats.org/officeDocument/2006/relationships/slide" Target="/ppt/slides/slide2.xml" Id="Rbc7bbaaabf294593" /><Relationship Type="http://schemas.openxmlformats.org/officeDocument/2006/relationships/slide" Target="/ppt/slides/slide3.xml" Id="Re7c85e3ac7714db9" /><Relationship Type="http://schemas.openxmlformats.org/officeDocument/2006/relationships/slide" Target="/ppt/slides/slide4.xml" Id="R14b8b869eba4441c" /><Relationship Type="http://schemas.openxmlformats.org/officeDocument/2006/relationships/slide" Target="/ppt/slides/slide5.xml" Id="R76cbc3f12b1e42a2" /><Relationship Type="http://schemas.openxmlformats.org/officeDocument/2006/relationships/slide" Target="/ppt/slides/slide6.xml" Id="R8bff5bcaead84997" /><Relationship Type="http://schemas.openxmlformats.org/officeDocument/2006/relationships/slide" Target="/ppt/slides/slide7.xml" Id="R8fcbd550b335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2ea97527c42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3028dd34742fb" /><Relationship Type="http://schemas.openxmlformats.org/officeDocument/2006/relationships/theme" Target="/ppt/slideMasters/theme/theme1.xml" Id="R10a1d3ffcef549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83028dd34742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e7d659dfd4d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15db71bd846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38d506722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5849ac288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d92f0ed264e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87edb28ea49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512c5c22847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ARP HOLDING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−1 819 102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1 439 784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EGGUM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EGGUM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EGGUM TJELTA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EGGUM  –  16,6 %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erling@klingenberghotel.no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999 203 728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