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dfcca9b0e45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ac3dd59760426f"/>
  </p:sldMasterIdLst>
  <p:sldIdLst>
    <p:sldId xmlns:r="http://schemas.openxmlformats.org/officeDocument/2006/relationships" id="256" r:id="R3ec1c07557124a37"/>
    <p:sldId xmlns:r="http://schemas.openxmlformats.org/officeDocument/2006/relationships" id="257" r:id="Rcafb83e0c49349e5"/>
    <p:sldId xmlns:r="http://schemas.openxmlformats.org/officeDocument/2006/relationships" id="258" r:id="R7cdeba71d6284119"/>
    <p:sldId xmlns:r="http://schemas.openxmlformats.org/officeDocument/2006/relationships" id="259" r:id="R3ffd65933d2a4348"/>
    <p:sldId xmlns:r="http://schemas.openxmlformats.org/officeDocument/2006/relationships" id="260" r:id="R15e16b5773954407"/>
    <p:sldId xmlns:r="http://schemas.openxmlformats.org/officeDocument/2006/relationships" id="261" r:id="R6f8c71bedb2f46ab"/>
    <p:sldId xmlns:r="http://schemas.openxmlformats.org/officeDocument/2006/relationships" id="262" r:id="Rdb538734e60247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c3dd59760426f" /><Relationship Type="http://schemas.openxmlformats.org/officeDocument/2006/relationships/slide" Target="/ppt/slides/slide1.xml" Id="R3ec1c07557124a37" /><Relationship Type="http://schemas.openxmlformats.org/officeDocument/2006/relationships/slide" Target="/ppt/slides/slide2.xml" Id="Rcafb83e0c49349e5" /><Relationship Type="http://schemas.openxmlformats.org/officeDocument/2006/relationships/slide" Target="/ppt/slides/slide3.xml" Id="R7cdeba71d6284119" /><Relationship Type="http://schemas.openxmlformats.org/officeDocument/2006/relationships/slide" Target="/ppt/slides/slide4.xml" Id="R3ffd65933d2a4348" /><Relationship Type="http://schemas.openxmlformats.org/officeDocument/2006/relationships/slide" Target="/ppt/slides/slide5.xml" Id="R15e16b5773954407" /><Relationship Type="http://schemas.openxmlformats.org/officeDocument/2006/relationships/slide" Target="/ppt/slides/slide6.xml" Id="R6f8c71bedb2f46ab" /><Relationship Type="http://schemas.openxmlformats.org/officeDocument/2006/relationships/slide" Target="/ppt/slides/slide7.xml" Id="Rdb538734e60247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00ab764c8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3075350d4d7b" /><Relationship Type="http://schemas.openxmlformats.org/officeDocument/2006/relationships/theme" Target="/ppt/slideMasters/theme/theme1.xml" Id="Rbcceca734cfd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13075350d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413358b04b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6aeb0360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0c9aeea1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576978d3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17f7fea0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067a1a423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1c03785644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TRANSPORT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9 526 119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31 767 231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NORSET  –  40,8 %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AURE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CARROT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NORVALD ÅRBOGEN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 AGRI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Torgsenteret, Yrjars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norset@fosen-transport.no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999 214 509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TRANSPORT HOLDING AS</a:t>
            </a:r>
          </a:p>
        </p:txBody>
      </p:sp>
    </p:spTree>
  </p:cSld>
  <p:clrMapOvr>
    <a:masterClrMapping xmlns:a="http://schemas.openxmlformats.org/drawingml/2006/main"/>
  </p:clrMapOvr>
</p:sld>
</file>