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fbf7c1842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3d1def6bc4873"/>
  </p:sldMasterIdLst>
  <p:sldIdLst>
    <p:sldId xmlns:r="http://schemas.openxmlformats.org/officeDocument/2006/relationships" id="256" r:id="Ra902c8c88b3c4643"/>
    <p:sldId xmlns:r="http://schemas.openxmlformats.org/officeDocument/2006/relationships" id="257" r:id="R32aab0968f554e76"/>
    <p:sldId xmlns:r="http://schemas.openxmlformats.org/officeDocument/2006/relationships" id="258" r:id="R3f1219c174264142"/>
    <p:sldId xmlns:r="http://schemas.openxmlformats.org/officeDocument/2006/relationships" id="259" r:id="Rcb416fe2a68b4cf6"/>
    <p:sldId xmlns:r="http://schemas.openxmlformats.org/officeDocument/2006/relationships" id="260" r:id="R34b00c3e78bc403a"/>
    <p:sldId xmlns:r="http://schemas.openxmlformats.org/officeDocument/2006/relationships" id="261" r:id="R7ac56652612c4ef0"/>
    <p:sldId xmlns:r="http://schemas.openxmlformats.org/officeDocument/2006/relationships" id="262" r:id="R1b2c80f3b585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3d1def6bc4873" /><Relationship Type="http://schemas.openxmlformats.org/officeDocument/2006/relationships/slide" Target="/ppt/slides/slide1.xml" Id="Ra902c8c88b3c4643" /><Relationship Type="http://schemas.openxmlformats.org/officeDocument/2006/relationships/slide" Target="/ppt/slides/slide2.xml" Id="R32aab0968f554e76" /><Relationship Type="http://schemas.openxmlformats.org/officeDocument/2006/relationships/slide" Target="/ppt/slides/slide3.xml" Id="R3f1219c174264142" /><Relationship Type="http://schemas.openxmlformats.org/officeDocument/2006/relationships/slide" Target="/ppt/slides/slide4.xml" Id="Rcb416fe2a68b4cf6" /><Relationship Type="http://schemas.openxmlformats.org/officeDocument/2006/relationships/slide" Target="/ppt/slides/slide5.xml" Id="R34b00c3e78bc403a" /><Relationship Type="http://schemas.openxmlformats.org/officeDocument/2006/relationships/slide" Target="/ppt/slides/slide6.xml" Id="R7ac56652612c4ef0" /><Relationship Type="http://schemas.openxmlformats.org/officeDocument/2006/relationships/slide" Target="/ppt/slides/slide7.xml" Id="R1b2c80f3b585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0a28a63f7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c2c9da3374517" /><Relationship Type="http://schemas.openxmlformats.org/officeDocument/2006/relationships/theme" Target="/ppt/slideMasters/theme/theme1.xml" Id="Rf55c6391681e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c2c9da337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9d7c2a09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2d649160c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c3d75735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85bc5b7c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1db6da55d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99631504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b4368cf7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