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d907131ccd49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89cd19ad3f4fba"/>
  </p:sldMasterIdLst>
  <p:sldIdLst>
    <p:sldId xmlns:r="http://schemas.openxmlformats.org/officeDocument/2006/relationships" id="256" r:id="R4bf03a896ea840d7"/>
    <p:sldId xmlns:r="http://schemas.openxmlformats.org/officeDocument/2006/relationships" id="257" r:id="R56a138d316d64e07"/>
    <p:sldId xmlns:r="http://schemas.openxmlformats.org/officeDocument/2006/relationships" id="258" r:id="R95c84d9c6dab4775"/>
    <p:sldId xmlns:r="http://schemas.openxmlformats.org/officeDocument/2006/relationships" id="259" r:id="Rd9100cf944f94748"/>
    <p:sldId xmlns:r="http://schemas.openxmlformats.org/officeDocument/2006/relationships" id="260" r:id="R78ff4c6338a14370"/>
    <p:sldId xmlns:r="http://schemas.openxmlformats.org/officeDocument/2006/relationships" id="261" r:id="R7606b7120e9f4859"/>
    <p:sldId xmlns:r="http://schemas.openxmlformats.org/officeDocument/2006/relationships" id="262" r:id="Rcc8f6f38df9e4a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89cd19ad3f4fba" /><Relationship Type="http://schemas.openxmlformats.org/officeDocument/2006/relationships/slide" Target="/ppt/slides/slide1.xml" Id="R4bf03a896ea840d7" /><Relationship Type="http://schemas.openxmlformats.org/officeDocument/2006/relationships/slide" Target="/ppt/slides/slide2.xml" Id="R56a138d316d64e07" /><Relationship Type="http://schemas.openxmlformats.org/officeDocument/2006/relationships/slide" Target="/ppt/slides/slide3.xml" Id="R95c84d9c6dab4775" /><Relationship Type="http://schemas.openxmlformats.org/officeDocument/2006/relationships/slide" Target="/ppt/slides/slide4.xml" Id="Rd9100cf944f94748" /><Relationship Type="http://schemas.openxmlformats.org/officeDocument/2006/relationships/slide" Target="/ppt/slides/slide5.xml" Id="R78ff4c6338a14370" /><Relationship Type="http://schemas.openxmlformats.org/officeDocument/2006/relationships/slide" Target="/ppt/slides/slide6.xml" Id="R7606b7120e9f4859" /><Relationship Type="http://schemas.openxmlformats.org/officeDocument/2006/relationships/slide" Target="/ppt/slides/slide7.xml" Id="Rcc8f6f38df9e4a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443b54228347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157d4cc2a41cf" /><Relationship Type="http://schemas.openxmlformats.org/officeDocument/2006/relationships/theme" Target="/ppt/slideMasters/theme/theme1.xml" Id="R3b004092f10b46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2157d4cc2a41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42949ec9340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1c55234ce44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4e5ddd9374a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04119d64a44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7f9e92e1a4b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76839f32b4b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89b39d55645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CAMOCIM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CAMOCIM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CAMOCIM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CAMOCIM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CAMOCIM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CAMOCIM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−1 088 564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77 626 856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504 769 260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560 462 730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CAMOCIM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JULIA KRISTINA LORENTZEN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CAMOCIM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999 231 411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CAMOCIM HOLDING AS</a:t>
            </a:r>
          </a:p>
        </p:txBody>
      </p:sp>
    </p:spTree>
  </p:cSld>
  <p:clrMapOvr>
    <a:masterClrMapping xmlns:a="http://schemas.openxmlformats.org/drawingml/2006/main"/>
  </p:clrMapOvr>
</p:sld>
</file>