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d00d82004e40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0b4b0469b44f84"/>
  </p:sldMasterIdLst>
  <p:sldIdLst>
    <p:sldId xmlns:r="http://schemas.openxmlformats.org/officeDocument/2006/relationships" id="256" r:id="R5e29a51c5a0f41f0"/>
    <p:sldId xmlns:r="http://schemas.openxmlformats.org/officeDocument/2006/relationships" id="257" r:id="R5da4ec4709464822"/>
    <p:sldId xmlns:r="http://schemas.openxmlformats.org/officeDocument/2006/relationships" id="258" r:id="Re1e9f7ed661c45bb"/>
    <p:sldId xmlns:r="http://schemas.openxmlformats.org/officeDocument/2006/relationships" id="259" r:id="Re2b385d9740b4534"/>
    <p:sldId xmlns:r="http://schemas.openxmlformats.org/officeDocument/2006/relationships" id="260" r:id="R3d56002ffb8544e8"/>
    <p:sldId xmlns:r="http://schemas.openxmlformats.org/officeDocument/2006/relationships" id="261" r:id="R472abe1d0caf48b4"/>
    <p:sldId xmlns:r="http://schemas.openxmlformats.org/officeDocument/2006/relationships" id="262" r:id="Re7e0b1b923334f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b4b0469b44f84" /><Relationship Type="http://schemas.openxmlformats.org/officeDocument/2006/relationships/slide" Target="/ppt/slides/slide1.xml" Id="R5e29a51c5a0f41f0" /><Relationship Type="http://schemas.openxmlformats.org/officeDocument/2006/relationships/slide" Target="/ppt/slides/slide2.xml" Id="R5da4ec4709464822" /><Relationship Type="http://schemas.openxmlformats.org/officeDocument/2006/relationships/slide" Target="/ppt/slides/slide3.xml" Id="Re1e9f7ed661c45bb" /><Relationship Type="http://schemas.openxmlformats.org/officeDocument/2006/relationships/slide" Target="/ppt/slides/slide4.xml" Id="Re2b385d9740b4534" /><Relationship Type="http://schemas.openxmlformats.org/officeDocument/2006/relationships/slide" Target="/ppt/slides/slide5.xml" Id="R3d56002ffb8544e8" /><Relationship Type="http://schemas.openxmlformats.org/officeDocument/2006/relationships/slide" Target="/ppt/slides/slide6.xml" Id="R472abe1d0caf48b4" /><Relationship Type="http://schemas.openxmlformats.org/officeDocument/2006/relationships/slide" Target="/ppt/slides/slide7.xml" Id="Re7e0b1b923334f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53a25cc3940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bc17033bf431a" /><Relationship Type="http://schemas.openxmlformats.org/officeDocument/2006/relationships/theme" Target="/ppt/slideMasters/theme/theme1.xml" Id="R68b864729da34c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0bc17033bf43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4728a00234c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25408fd314a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ed4a6971140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4aad1e9dc4a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ebf7b813a47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a705966d643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540d68b8444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SNUFFLE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SNUFFLE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774 638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487 887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1 987 249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22 184 034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22 763 307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