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ed0534d10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f614b4a794904"/>
  </p:sldMasterIdLst>
  <p:sldIdLst>
    <p:sldId xmlns:r="http://schemas.openxmlformats.org/officeDocument/2006/relationships" id="256" r:id="R43b30292317345b9"/>
    <p:sldId xmlns:r="http://schemas.openxmlformats.org/officeDocument/2006/relationships" id="257" r:id="R2889193ffa2744c2"/>
    <p:sldId xmlns:r="http://schemas.openxmlformats.org/officeDocument/2006/relationships" id="258" r:id="Ra6f0cbd22c1b4261"/>
    <p:sldId xmlns:r="http://schemas.openxmlformats.org/officeDocument/2006/relationships" id="259" r:id="R386d7fd477ac4685"/>
    <p:sldId xmlns:r="http://schemas.openxmlformats.org/officeDocument/2006/relationships" id="260" r:id="Rc1ad56057d80479d"/>
    <p:sldId xmlns:r="http://schemas.openxmlformats.org/officeDocument/2006/relationships" id="261" r:id="R4fec3685847f4f6c"/>
    <p:sldId xmlns:r="http://schemas.openxmlformats.org/officeDocument/2006/relationships" id="262" r:id="R5c0e93094a48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f614b4a794904" /><Relationship Type="http://schemas.openxmlformats.org/officeDocument/2006/relationships/slide" Target="/ppt/slides/slide1.xml" Id="R43b30292317345b9" /><Relationship Type="http://schemas.openxmlformats.org/officeDocument/2006/relationships/slide" Target="/ppt/slides/slide2.xml" Id="R2889193ffa2744c2" /><Relationship Type="http://schemas.openxmlformats.org/officeDocument/2006/relationships/slide" Target="/ppt/slides/slide3.xml" Id="Ra6f0cbd22c1b4261" /><Relationship Type="http://schemas.openxmlformats.org/officeDocument/2006/relationships/slide" Target="/ppt/slides/slide4.xml" Id="R386d7fd477ac4685" /><Relationship Type="http://schemas.openxmlformats.org/officeDocument/2006/relationships/slide" Target="/ppt/slides/slide5.xml" Id="Rc1ad56057d80479d" /><Relationship Type="http://schemas.openxmlformats.org/officeDocument/2006/relationships/slide" Target="/ppt/slides/slide6.xml" Id="R4fec3685847f4f6c" /><Relationship Type="http://schemas.openxmlformats.org/officeDocument/2006/relationships/slide" Target="/ppt/slides/slide7.xml" Id="R5c0e93094a48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30cc77497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bd61ee0214a7e" /><Relationship Type="http://schemas.openxmlformats.org/officeDocument/2006/relationships/theme" Target="/ppt/slideMasters/theme/theme1.xml" Id="R443f00d15868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bd61ee021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a849cf6f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0829ae8df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380318508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46cabe542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5fb3c2ca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d01f045b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31338e1bb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BRANDSVOLL HAMMERSMARK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