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20b9349a6c5410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8332a5da0e24ab5"/>
  </p:sldMasterIdLst>
  <p:sldIdLst>
    <p:sldId xmlns:r="http://schemas.openxmlformats.org/officeDocument/2006/relationships" id="256" r:id="R003833c085184e4d"/>
    <p:sldId xmlns:r="http://schemas.openxmlformats.org/officeDocument/2006/relationships" id="257" r:id="Rdc9e15d024cc402c"/>
    <p:sldId xmlns:r="http://schemas.openxmlformats.org/officeDocument/2006/relationships" id="258" r:id="R47349d93adac48d8"/>
    <p:sldId xmlns:r="http://schemas.openxmlformats.org/officeDocument/2006/relationships" id="259" r:id="Rc954579a44914405"/>
    <p:sldId xmlns:r="http://schemas.openxmlformats.org/officeDocument/2006/relationships" id="260" r:id="Rc393cde47d4a4aeb"/>
    <p:sldId xmlns:r="http://schemas.openxmlformats.org/officeDocument/2006/relationships" id="261" r:id="R5cb7dcf8e59e4b5f"/>
    <p:sldId xmlns:r="http://schemas.openxmlformats.org/officeDocument/2006/relationships" id="262" r:id="R672b420ef39243d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332a5da0e24ab5" /><Relationship Type="http://schemas.openxmlformats.org/officeDocument/2006/relationships/slide" Target="/ppt/slides/slide1.xml" Id="R003833c085184e4d" /><Relationship Type="http://schemas.openxmlformats.org/officeDocument/2006/relationships/slide" Target="/ppt/slides/slide2.xml" Id="Rdc9e15d024cc402c" /><Relationship Type="http://schemas.openxmlformats.org/officeDocument/2006/relationships/slide" Target="/ppt/slides/slide3.xml" Id="R47349d93adac48d8" /><Relationship Type="http://schemas.openxmlformats.org/officeDocument/2006/relationships/slide" Target="/ppt/slides/slide4.xml" Id="Rc954579a44914405" /><Relationship Type="http://schemas.openxmlformats.org/officeDocument/2006/relationships/slide" Target="/ppt/slides/slide5.xml" Id="Rc393cde47d4a4aeb" /><Relationship Type="http://schemas.openxmlformats.org/officeDocument/2006/relationships/slide" Target="/ppt/slides/slide6.xml" Id="R5cb7dcf8e59e4b5f" /><Relationship Type="http://schemas.openxmlformats.org/officeDocument/2006/relationships/slide" Target="/ppt/slides/slide7.xml" Id="R672b420ef39243d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c42d80e720411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982910cf2a4089" /><Relationship Type="http://schemas.openxmlformats.org/officeDocument/2006/relationships/theme" Target="/ppt/slideMasters/theme/theme1.xml" Id="Rcb2f7125f4ad42d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7982910cf2a408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852fa3ce5343d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6ac12a67af43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6a4475cc9645c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d00cb4f14d415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f8e6ff76dc49b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f4d21de2d34ad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c36164a052424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MEMMIS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MEMMIS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MEMMIS AS ble etablert [år] og holder til i Tiller.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MEMMIS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MEMMIS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MEMMIS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357 429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−145 908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17 035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4 317 023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4 398 860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MEMMIS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TINA KLAUSEN  –  76,5 %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KARL INGE KLAUSEN  –  23,5 %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MEMMIS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Movollen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7091 Tiller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999 256 309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MEMMIS AS</a:t>
            </a:r>
          </a:p>
        </p:txBody>
      </p:sp>
    </p:spTree>
  </p:cSld>
  <p:clrMapOvr>
    <a:masterClrMapping xmlns:a="http://schemas.openxmlformats.org/drawingml/2006/main"/>
  </p:clrMapOvr>
</p:sld>
</file>