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b9eac7a292342f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e8dea0928194a0b"/>
  </p:sldMasterIdLst>
  <p:sldIdLst>
    <p:sldId xmlns:r="http://schemas.openxmlformats.org/officeDocument/2006/relationships" id="256" r:id="Rd70470489b40467a"/>
    <p:sldId xmlns:r="http://schemas.openxmlformats.org/officeDocument/2006/relationships" id="257" r:id="Rd635b7cca3b24494"/>
    <p:sldId xmlns:r="http://schemas.openxmlformats.org/officeDocument/2006/relationships" id="258" r:id="R5c619a7b90314f3c"/>
    <p:sldId xmlns:r="http://schemas.openxmlformats.org/officeDocument/2006/relationships" id="259" r:id="R1ade8f15f1a04298"/>
    <p:sldId xmlns:r="http://schemas.openxmlformats.org/officeDocument/2006/relationships" id="260" r:id="R974bb37d1f1b4461"/>
    <p:sldId xmlns:r="http://schemas.openxmlformats.org/officeDocument/2006/relationships" id="261" r:id="R41dd678dbb3044d1"/>
    <p:sldId xmlns:r="http://schemas.openxmlformats.org/officeDocument/2006/relationships" id="262" r:id="Rf2d7c4433dd9428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e8dea0928194a0b" /><Relationship Type="http://schemas.openxmlformats.org/officeDocument/2006/relationships/slide" Target="/ppt/slides/slide1.xml" Id="Rd70470489b40467a" /><Relationship Type="http://schemas.openxmlformats.org/officeDocument/2006/relationships/slide" Target="/ppt/slides/slide2.xml" Id="Rd635b7cca3b24494" /><Relationship Type="http://schemas.openxmlformats.org/officeDocument/2006/relationships/slide" Target="/ppt/slides/slide3.xml" Id="R5c619a7b90314f3c" /><Relationship Type="http://schemas.openxmlformats.org/officeDocument/2006/relationships/slide" Target="/ppt/slides/slide4.xml" Id="R1ade8f15f1a04298" /><Relationship Type="http://schemas.openxmlformats.org/officeDocument/2006/relationships/slide" Target="/ppt/slides/slide5.xml" Id="R974bb37d1f1b4461" /><Relationship Type="http://schemas.openxmlformats.org/officeDocument/2006/relationships/slide" Target="/ppt/slides/slide6.xml" Id="R41dd678dbb3044d1" /><Relationship Type="http://schemas.openxmlformats.org/officeDocument/2006/relationships/slide" Target="/ppt/slides/slide7.xml" Id="Rf2d7c4433dd9428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2934db1b6e9441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a33dcd0ce941b6" /><Relationship Type="http://schemas.openxmlformats.org/officeDocument/2006/relationships/theme" Target="/ppt/slideMasters/theme/theme1.xml" Id="R5cc3f82d5ed14c3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0a33dcd0ce941b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8b12cbad5849e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8d3625738a456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2cf51ef3f84d0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fb3ac48f8243a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b6c4371edc45a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5f35b6e6fb47d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76a572eef54bb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SOLBJØRHAUGEN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SOLBJØRHAUGEN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SOLBJØRHAUGEN AS ble etablert [år] og holder til i Eidsvåg I Romsdal.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SOLBJØRHAUGEN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SOLBJØRHAUGEN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SOLBJØRHAUGEN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−30 102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2 372 499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10 698 556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10 722 988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SOLBJØRHAUGEN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ARNE BOTTEN  –  55,0 %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ARNT INGE BOTTEN  –  15,0 %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HILDE BOTTEN  –  15,0 %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JANNE BOTTEN  –  15,0 %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SOLBJØRHAUGEN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Arne Botten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6460 Eidsvåg I Romsdal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999 262 503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SOLBJØRHAUGEN AS</a:t>
            </a:r>
          </a:p>
        </p:txBody>
      </p:sp>
    </p:spTree>
  </p:cSld>
  <p:clrMapOvr>
    <a:masterClrMapping xmlns:a="http://schemas.openxmlformats.org/drawingml/2006/main"/>
  </p:clrMapOvr>
</p:sld>
</file>