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6bbfc0278a47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0d2a709d6a47ed"/>
  </p:sldMasterIdLst>
  <p:sldIdLst>
    <p:sldId xmlns:r="http://schemas.openxmlformats.org/officeDocument/2006/relationships" id="256" r:id="R9cf98403d5544c35"/>
    <p:sldId xmlns:r="http://schemas.openxmlformats.org/officeDocument/2006/relationships" id="257" r:id="Rd0f45151e3224b40"/>
    <p:sldId xmlns:r="http://schemas.openxmlformats.org/officeDocument/2006/relationships" id="258" r:id="R5a48ad891f734ed0"/>
    <p:sldId xmlns:r="http://schemas.openxmlformats.org/officeDocument/2006/relationships" id="259" r:id="Rcb5093bc7d354ea5"/>
    <p:sldId xmlns:r="http://schemas.openxmlformats.org/officeDocument/2006/relationships" id="260" r:id="R83985b1d32884679"/>
    <p:sldId xmlns:r="http://schemas.openxmlformats.org/officeDocument/2006/relationships" id="261" r:id="R9deb1d0473944077"/>
    <p:sldId xmlns:r="http://schemas.openxmlformats.org/officeDocument/2006/relationships" id="262" r:id="R920c6799ab4249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0d2a709d6a47ed" /><Relationship Type="http://schemas.openxmlformats.org/officeDocument/2006/relationships/slide" Target="/ppt/slides/slide1.xml" Id="R9cf98403d5544c35" /><Relationship Type="http://schemas.openxmlformats.org/officeDocument/2006/relationships/slide" Target="/ppt/slides/slide2.xml" Id="Rd0f45151e3224b40" /><Relationship Type="http://schemas.openxmlformats.org/officeDocument/2006/relationships/slide" Target="/ppt/slides/slide3.xml" Id="R5a48ad891f734ed0" /><Relationship Type="http://schemas.openxmlformats.org/officeDocument/2006/relationships/slide" Target="/ppt/slides/slide4.xml" Id="Rcb5093bc7d354ea5" /><Relationship Type="http://schemas.openxmlformats.org/officeDocument/2006/relationships/slide" Target="/ppt/slides/slide5.xml" Id="R83985b1d32884679" /><Relationship Type="http://schemas.openxmlformats.org/officeDocument/2006/relationships/slide" Target="/ppt/slides/slide6.xml" Id="R9deb1d0473944077" /><Relationship Type="http://schemas.openxmlformats.org/officeDocument/2006/relationships/slide" Target="/ppt/slides/slide7.xml" Id="R920c6799ab4249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afc6bd6cc041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aed5b132442fa" /><Relationship Type="http://schemas.openxmlformats.org/officeDocument/2006/relationships/theme" Target="/ppt/slideMasters/theme/theme1.xml" Id="R7a548621688a4f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daed5b132442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02a680a844a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29386d61248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7ade2453644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55010acd44c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f9756972045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9c6108f7b49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b2978e8514d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EMLOS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EMLOS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EMLOS AS ble etablert [år] og holder til i Vatne.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EMLOS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EMLOS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EMLOS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200 130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1 421 289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1 421 289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EMLOS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ELLEN TORILL ALSTAD HURLEN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OLE ALSTAD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ALSTAD HURLEN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SOLVEIG HURLEN VIDDAL  –  17,0 %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EMLOS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Høglia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6265 Vatne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999 262 511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EMLOS AS</a:t>
            </a:r>
          </a:p>
        </p:txBody>
      </p:sp>
    </p:spTree>
  </p:cSld>
  <p:clrMapOvr>
    <a:masterClrMapping xmlns:a="http://schemas.openxmlformats.org/drawingml/2006/main"/>
  </p:clrMapOvr>
</p:sld>
</file>