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686ff54e2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4ff5e6bd942ae"/>
  </p:sldMasterIdLst>
  <p:sldIdLst>
    <p:sldId xmlns:r="http://schemas.openxmlformats.org/officeDocument/2006/relationships" id="256" r:id="R4b0aba06339a4323"/>
    <p:sldId xmlns:r="http://schemas.openxmlformats.org/officeDocument/2006/relationships" id="257" r:id="R6b9c239fcdfe4c61"/>
    <p:sldId xmlns:r="http://schemas.openxmlformats.org/officeDocument/2006/relationships" id="258" r:id="Ra350892de5a741c2"/>
    <p:sldId xmlns:r="http://schemas.openxmlformats.org/officeDocument/2006/relationships" id="259" r:id="R7494475fff154af1"/>
    <p:sldId xmlns:r="http://schemas.openxmlformats.org/officeDocument/2006/relationships" id="260" r:id="Rde3f41a2d78b4089"/>
    <p:sldId xmlns:r="http://schemas.openxmlformats.org/officeDocument/2006/relationships" id="261" r:id="R108038bd25d441a5"/>
    <p:sldId xmlns:r="http://schemas.openxmlformats.org/officeDocument/2006/relationships" id="262" r:id="R96220cdb16bb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4ff5e6bd942ae" /><Relationship Type="http://schemas.openxmlformats.org/officeDocument/2006/relationships/slide" Target="/ppt/slides/slide1.xml" Id="R4b0aba06339a4323" /><Relationship Type="http://schemas.openxmlformats.org/officeDocument/2006/relationships/slide" Target="/ppt/slides/slide2.xml" Id="R6b9c239fcdfe4c61" /><Relationship Type="http://schemas.openxmlformats.org/officeDocument/2006/relationships/slide" Target="/ppt/slides/slide3.xml" Id="Ra350892de5a741c2" /><Relationship Type="http://schemas.openxmlformats.org/officeDocument/2006/relationships/slide" Target="/ppt/slides/slide4.xml" Id="R7494475fff154af1" /><Relationship Type="http://schemas.openxmlformats.org/officeDocument/2006/relationships/slide" Target="/ppt/slides/slide5.xml" Id="Rde3f41a2d78b4089" /><Relationship Type="http://schemas.openxmlformats.org/officeDocument/2006/relationships/slide" Target="/ppt/slides/slide6.xml" Id="R108038bd25d441a5" /><Relationship Type="http://schemas.openxmlformats.org/officeDocument/2006/relationships/slide" Target="/ppt/slides/slide7.xml" Id="R96220cdb16bb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ef0bc442a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9d56497e4788" /><Relationship Type="http://schemas.openxmlformats.org/officeDocument/2006/relationships/theme" Target="/ppt/slideMasters/theme/theme1.xml" Id="R34268ee31d26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99d56497e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e2958b25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bbe5d4fb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6ecce111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b242401a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a8ebbec6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405fdf84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0ba883801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LISA STIEN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