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c8837484f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f83b628264578"/>
  </p:sldMasterIdLst>
  <p:sldIdLst>
    <p:sldId xmlns:r="http://schemas.openxmlformats.org/officeDocument/2006/relationships" id="256" r:id="Rafd6b3001ea4432a"/>
    <p:sldId xmlns:r="http://schemas.openxmlformats.org/officeDocument/2006/relationships" id="257" r:id="R9c1c86375b75468d"/>
    <p:sldId xmlns:r="http://schemas.openxmlformats.org/officeDocument/2006/relationships" id="258" r:id="R111d673cf8354014"/>
    <p:sldId xmlns:r="http://schemas.openxmlformats.org/officeDocument/2006/relationships" id="259" r:id="Rb8833f54f774469a"/>
    <p:sldId xmlns:r="http://schemas.openxmlformats.org/officeDocument/2006/relationships" id="260" r:id="R6068b8e4fc424655"/>
    <p:sldId xmlns:r="http://schemas.openxmlformats.org/officeDocument/2006/relationships" id="261" r:id="Rf4fd800f02fd4075"/>
    <p:sldId xmlns:r="http://schemas.openxmlformats.org/officeDocument/2006/relationships" id="262" r:id="Rb797af477df3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f83b628264578" /><Relationship Type="http://schemas.openxmlformats.org/officeDocument/2006/relationships/slide" Target="/ppt/slides/slide1.xml" Id="Rafd6b3001ea4432a" /><Relationship Type="http://schemas.openxmlformats.org/officeDocument/2006/relationships/slide" Target="/ppt/slides/slide2.xml" Id="R9c1c86375b75468d" /><Relationship Type="http://schemas.openxmlformats.org/officeDocument/2006/relationships/slide" Target="/ppt/slides/slide3.xml" Id="R111d673cf8354014" /><Relationship Type="http://schemas.openxmlformats.org/officeDocument/2006/relationships/slide" Target="/ppt/slides/slide4.xml" Id="Rb8833f54f774469a" /><Relationship Type="http://schemas.openxmlformats.org/officeDocument/2006/relationships/slide" Target="/ppt/slides/slide5.xml" Id="R6068b8e4fc424655" /><Relationship Type="http://schemas.openxmlformats.org/officeDocument/2006/relationships/slide" Target="/ppt/slides/slide6.xml" Id="Rf4fd800f02fd4075" /><Relationship Type="http://schemas.openxmlformats.org/officeDocument/2006/relationships/slide" Target="/ppt/slides/slide7.xml" Id="Rb797af477df3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0b68df080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558372a644738" /><Relationship Type="http://schemas.openxmlformats.org/officeDocument/2006/relationships/theme" Target="/ppt/slideMasters/theme/theme1.xml" Id="R3944a8a3e1be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558372a64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a69c1f6ab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b5ca05b4c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751f848b6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2562a5d7648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160514f12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4b736a6ef47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83b9cc0814f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R. SUNDE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R. SUNDE HOLDING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1 601 929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PER SUNDE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LINBJØRG GRETHE BJØRKAVÅG SUNDE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BJØRKAVÅG SUNDE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EINAR SUNDE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BEATE SUNDE KALLELAND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Solavågseidet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