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e63626b2eb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f1086764f4467b"/>
  </p:sldMasterIdLst>
  <p:sldIdLst>
    <p:sldId xmlns:r="http://schemas.openxmlformats.org/officeDocument/2006/relationships" id="256" r:id="Ra8129bf71f64493a"/>
    <p:sldId xmlns:r="http://schemas.openxmlformats.org/officeDocument/2006/relationships" id="257" r:id="R85a6b44cdc134d76"/>
    <p:sldId xmlns:r="http://schemas.openxmlformats.org/officeDocument/2006/relationships" id="258" r:id="Ra6a29a68a82040ea"/>
    <p:sldId xmlns:r="http://schemas.openxmlformats.org/officeDocument/2006/relationships" id="259" r:id="R8815b31a5089416c"/>
    <p:sldId xmlns:r="http://schemas.openxmlformats.org/officeDocument/2006/relationships" id="260" r:id="R8de42971f26441ae"/>
    <p:sldId xmlns:r="http://schemas.openxmlformats.org/officeDocument/2006/relationships" id="261" r:id="R35be161ba8b9415a"/>
    <p:sldId xmlns:r="http://schemas.openxmlformats.org/officeDocument/2006/relationships" id="262" r:id="R667d7b5abb6d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1086764f4467b" /><Relationship Type="http://schemas.openxmlformats.org/officeDocument/2006/relationships/slide" Target="/ppt/slides/slide1.xml" Id="Ra8129bf71f64493a" /><Relationship Type="http://schemas.openxmlformats.org/officeDocument/2006/relationships/slide" Target="/ppt/slides/slide2.xml" Id="R85a6b44cdc134d76" /><Relationship Type="http://schemas.openxmlformats.org/officeDocument/2006/relationships/slide" Target="/ppt/slides/slide3.xml" Id="Ra6a29a68a82040ea" /><Relationship Type="http://schemas.openxmlformats.org/officeDocument/2006/relationships/slide" Target="/ppt/slides/slide4.xml" Id="R8815b31a5089416c" /><Relationship Type="http://schemas.openxmlformats.org/officeDocument/2006/relationships/slide" Target="/ppt/slides/slide5.xml" Id="R8de42971f26441ae" /><Relationship Type="http://schemas.openxmlformats.org/officeDocument/2006/relationships/slide" Target="/ppt/slides/slide6.xml" Id="R35be161ba8b9415a" /><Relationship Type="http://schemas.openxmlformats.org/officeDocument/2006/relationships/slide" Target="/ppt/slides/slide7.xml" Id="R667d7b5abb6d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0b0309d2a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7e945484a4dba" /><Relationship Type="http://schemas.openxmlformats.org/officeDocument/2006/relationships/theme" Target="/ppt/slideMasters/theme/theme1.xml" Id="R0cf6927146454e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47e945484a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7608f13be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84146199a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1b90e582d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ef5fb69ec40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9d1700438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110b65f194b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b0dac7d8441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TARIEL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TARIEL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14 537 670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15 789 993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Haraldsen, Sandsveien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999 286 534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