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01b61cd00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e4e46aa7e45c2"/>
  </p:sldMasterIdLst>
  <p:sldIdLst>
    <p:sldId xmlns:r="http://schemas.openxmlformats.org/officeDocument/2006/relationships" id="256" r:id="R14c365e01e3a4281"/>
    <p:sldId xmlns:r="http://schemas.openxmlformats.org/officeDocument/2006/relationships" id="257" r:id="R0d24ffb9333d4e01"/>
    <p:sldId xmlns:r="http://schemas.openxmlformats.org/officeDocument/2006/relationships" id="258" r:id="Raae4c5e8f072415c"/>
    <p:sldId xmlns:r="http://schemas.openxmlformats.org/officeDocument/2006/relationships" id="259" r:id="R3fb9a20419ab40e5"/>
    <p:sldId xmlns:r="http://schemas.openxmlformats.org/officeDocument/2006/relationships" id="260" r:id="R5d2f88e493f145d3"/>
    <p:sldId xmlns:r="http://schemas.openxmlformats.org/officeDocument/2006/relationships" id="261" r:id="R8838c265edef4542"/>
    <p:sldId xmlns:r="http://schemas.openxmlformats.org/officeDocument/2006/relationships" id="262" r:id="R0abb926582ae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e4e46aa7e45c2" /><Relationship Type="http://schemas.openxmlformats.org/officeDocument/2006/relationships/slide" Target="/ppt/slides/slide1.xml" Id="R14c365e01e3a4281" /><Relationship Type="http://schemas.openxmlformats.org/officeDocument/2006/relationships/slide" Target="/ppt/slides/slide2.xml" Id="R0d24ffb9333d4e01" /><Relationship Type="http://schemas.openxmlformats.org/officeDocument/2006/relationships/slide" Target="/ppt/slides/slide3.xml" Id="Raae4c5e8f072415c" /><Relationship Type="http://schemas.openxmlformats.org/officeDocument/2006/relationships/slide" Target="/ppt/slides/slide4.xml" Id="R3fb9a20419ab40e5" /><Relationship Type="http://schemas.openxmlformats.org/officeDocument/2006/relationships/slide" Target="/ppt/slides/slide5.xml" Id="R5d2f88e493f145d3" /><Relationship Type="http://schemas.openxmlformats.org/officeDocument/2006/relationships/slide" Target="/ppt/slides/slide6.xml" Id="R8838c265edef4542" /><Relationship Type="http://schemas.openxmlformats.org/officeDocument/2006/relationships/slide" Target="/ppt/slides/slide7.xml" Id="R0abb926582ae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b1fa0ccf3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5d485c9f40a7" /><Relationship Type="http://schemas.openxmlformats.org/officeDocument/2006/relationships/theme" Target="/ppt/slideMasters/theme/theme1.xml" Id="R1827f45eb9d7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15d485c9f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ade42af7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0dd8669c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c9af468c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34d1c81b4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5c39d0e6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a067bb85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103b0f3e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NICLAS HILLER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