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74956f4cd04d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d3f3b07fa74ec1"/>
  </p:sldMasterIdLst>
  <p:sldIdLst>
    <p:sldId xmlns:r="http://schemas.openxmlformats.org/officeDocument/2006/relationships" id="256" r:id="R04d47d5e86714fa1"/>
    <p:sldId xmlns:r="http://schemas.openxmlformats.org/officeDocument/2006/relationships" id="257" r:id="R0c602c5c5b94420b"/>
    <p:sldId xmlns:r="http://schemas.openxmlformats.org/officeDocument/2006/relationships" id="258" r:id="R0d103fc9d0f74eb2"/>
    <p:sldId xmlns:r="http://schemas.openxmlformats.org/officeDocument/2006/relationships" id="259" r:id="Rec0ecec962dd4146"/>
    <p:sldId xmlns:r="http://schemas.openxmlformats.org/officeDocument/2006/relationships" id="260" r:id="R635b2f6bb7024174"/>
    <p:sldId xmlns:r="http://schemas.openxmlformats.org/officeDocument/2006/relationships" id="261" r:id="R04475387e5f747f7"/>
    <p:sldId xmlns:r="http://schemas.openxmlformats.org/officeDocument/2006/relationships" id="262" r:id="Rbd6bad03da2f4b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d3f3b07fa74ec1" /><Relationship Type="http://schemas.openxmlformats.org/officeDocument/2006/relationships/slide" Target="/ppt/slides/slide1.xml" Id="R04d47d5e86714fa1" /><Relationship Type="http://schemas.openxmlformats.org/officeDocument/2006/relationships/slide" Target="/ppt/slides/slide2.xml" Id="R0c602c5c5b94420b" /><Relationship Type="http://schemas.openxmlformats.org/officeDocument/2006/relationships/slide" Target="/ppt/slides/slide3.xml" Id="R0d103fc9d0f74eb2" /><Relationship Type="http://schemas.openxmlformats.org/officeDocument/2006/relationships/slide" Target="/ppt/slides/slide4.xml" Id="Rec0ecec962dd4146" /><Relationship Type="http://schemas.openxmlformats.org/officeDocument/2006/relationships/slide" Target="/ppt/slides/slide5.xml" Id="R635b2f6bb7024174" /><Relationship Type="http://schemas.openxmlformats.org/officeDocument/2006/relationships/slide" Target="/ppt/slides/slide6.xml" Id="R04475387e5f747f7" /><Relationship Type="http://schemas.openxmlformats.org/officeDocument/2006/relationships/slide" Target="/ppt/slides/slide7.xml" Id="Rbd6bad03da2f4b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a54fbdd62a41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34fcaea7a4cb2" /><Relationship Type="http://schemas.openxmlformats.org/officeDocument/2006/relationships/theme" Target="/ppt/slideMasters/theme/theme1.xml" Id="Rab67d8bd8c534c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b34fcaea7a4c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bd73255f942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f8ff848b945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e59d7d53a49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7216bc47648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3b7af9fdd42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104e2ea9f41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056bbe8b442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UNIC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UNIC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44 038 669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10 141 014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8 000 652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335 005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17 534 630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BREIVOLD ARILD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GOS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GRØV HERMAN OLAV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Grensen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44 22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post@unicrevisjon.no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www.unicrevisjon.no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999 327 885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UNIC REVISJON AS</a:t>
            </a:r>
          </a:p>
        </p:txBody>
      </p:sp>
    </p:spTree>
  </p:cSld>
  <p:clrMapOvr>
    <a:masterClrMapping xmlns:a="http://schemas.openxmlformats.org/drawingml/2006/main"/>
  </p:clrMapOvr>
</p:sld>
</file>