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a978b4d6f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29cefcb2e49a2"/>
  </p:sldMasterIdLst>
  <p:sldIdLst>
    <p:sldId xmlns:r="http://schemas.openxmlformats.org/officeDocument/2006/relationships" id="256" r:id="R6682d38e30e64ac8"/>
    <p:sldId xmlns:r="http://schemas.openxmlformats.org/officeDocument/2006/relationships" id="257" r:id="R0550045ea347452c"/>
    <p:sldId xmlns:r="http://schemas.openxmlformats.org/officeDocument/2006/relationships" id="258" r:id="R0c4ca2e38f424a08"/>
    <p:sldId xmlns:r="http://schemas.openxmlformats.org/officeDocument/2006/relationships" id="259" r:id="R3c4ae39f033d4935"/>
    <p:sldId xmlns:r="http://schemas.openxmlformats.org/officeDocument/2006/relationships" id="260" r:id="Rd6aeaf6573614729"/>
    <p:sldId xmlns:r="http://schemas.openxmlformats.org/officeDocument/2006/relationships" id="261" r:id="Rda160fc2a05640b9"/>
    <p:sldId xmlns:r="http://schemas.openxmlformats.org/officeDocument/2006/relationships" id="262" r:id="R2040f43ae6d7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29cefcb2e49a2" /><Relationship Type="http://schemas.openxmlformats.org/officeDocument/2006/relationships/slide" Target="/ppt/slides/slide1.xml" Id="R6682d38e30e64ac8" /><Relationship Type="http://schemas.openxmlformats.org/officeDocument/2006/relationships/slide" Target="/ppt/slides/slide2.xml" Id="R0550045ea347452c" /><Relationship Type="http://schemas.openxmlformats.org/officeDocument/2006/relationships/slide" Target="/ppt/slides/slide3.xml" Id="R0c4ca2e38f424a08" /><Relationship Type="http://schemas.openxmlformats.org/officeDocument/2006/relationships/slide" Target="/ppt/slides/slide4.xml" Id="R3c4ae39f033d4935" /><Relationship Type="http://schemas.openxmlformats.org/officeDocument/2006/relationships/slide" Target="/ppt/slides/slide5.xml" Id="Rd6aeaf6573614729" /><Relationship Type="http://schemas.openxmlformats.org/officeDocument/2006/relationships/slide" Target="/ppt/slides/slide6.xml" Id="Rda160fc2a05640b9" /><Relationship Type="http://schemas.openxmlformats.org/officeDocument/2006/relationships/slide" Target="/ppt/slides/slide7.xml" Id="R2040f43ae6d7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8c9ca31ea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632c49c0417a" /><Relationship Type="http://schemas.openxmlformats.org/officeDocument/2006/relationships/theme" Target="/ppt/slideMasters/theme/theme1.xml" Id="Rc15b8c304d9b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f632c49c0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d1416c2d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b72dee5d3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3170d98d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cb602e556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a1908e8f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9fdb4241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14fba0c1a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EIENDOM HOLDING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ENGELI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