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e7108fbc9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c13a94bb94d28"/>
  </p:sldMasterIdLst>
  <p:sldIdLst>
    <p:sldId xmlns:r="http://schemas.openxmlformats.org/officeDocument/2006/relationships" id="256" r:id="R6b4b80b598cf43dd"/>
    <p:sldId xmlns:r="http://schemas.openxmlformats.org/officeDocument/2006/relationships" id="257" r:id="Rbbb53cc45585485d"/>
    <p:sldId xmlns:r="http://schemas.openxmlformats.org/officeDocument/2006/relationships" id="258" r:id="Rd09e642bad5c4397"/>
    <p:sldId xmlns:r="http://schemas.openxmlformats.org/officeDocument/2006/relationships" id="259" r:id="Rf35ff2413ff94fcd"/>
    <p:sldId xmlns:r="http://schemas.openxmlformats.org/officeDocument/2006/relationships" id="260" r:id="Rc12c50f6dd76428a"/>
    <p:sldId xmlns:r="http://schemas.openxmlformats.org/officeDocument/2006/relationships" id="261" r:id="R57ee02a0889a40e6"/>
    <p:sldId xmlns:r="http://schemas.openxmlformats.org/officeDocument/2006/relationships" id="262" r:id="Rf4427a8db6f1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c13a94bb94d28" /><Relationship Type="http://schemas.openxmlformats.org/officeDocument/2006/relationships/slide" Target="/ppt/slides/slide1.xml" Id="R6b4b80b598cf43dd" /><Relationship Type="http://schemas.openxmlformats.org/officeDocument/2006/relationships/slide" Target="/ppt/slides/slide2.xml" Id="Rbbb53cc45585485d" /><Relationship Type="http://schemas.openxmlformats.org/officeDocument/2006/relationships/slide" Target="/ppt/slides/slide3.xml" Id="Rd09e642bad5c4397" /><Relationship Type="http://schemas.openxmlformats.org/officeDocument/2006/relationships/slide" Target="/ppt/slides/slide4.xml" Id="Rf35ff2413ff94fcd" /><Relationship Type="http://schemas.openxmlformats.org/officeDocument/2006/relationships/slide" Target="/ppt/slides/slide5.xml" Id="Rc12c50f6dd76428a" /><Relationship Type="http://schemas.openxmlformats.org/officeDocument/2006/relationships/slide" Target="/ppt/slides/slide6.xml" Id="R57ee02a0889a40e6" /><Relationship Type="http://schemas.openxmlformats.org/officeDocument/2006/relationships/slide" Target="/ppt/slides/slide7.xml" Id="Rf4427a8db6f1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82f9fc8ec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8109cf974331" /><Relationship Type="http://schemas.openxmlformats.org/officeDocument/2006/relationships/theme" Target="/ppt/slideMasters/theme/theme1.xml" Id="R3166157d278b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e8109cf97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8b58d47d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dbd26914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a733f776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7804e5ec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1b1b4025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b70cb372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88f63c74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R. SUNDE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R. SUNDE EIENDOM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26 588 935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R. SUNDE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Solavågseidet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