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da3918fb7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32926470547f3"/>
  </p:sldMasterIdLst>
  <p:sldIdLst>
    <p:sldId xmlns:r="http://schemas.openxmlformats.org/officeDocument/2006/relationships" id="256" r:id="R06907acb386642b6"/>
    <p:sldId xmlns:r="http://schemas.openxmlformats.org/officeDocument/2006/relationships" id="257" r:id="R67d4582915934049"/>
    <p:sldId xmlns:r="http://schemas.openxmlformats.org/officeDocument/2006/relationships" id="258" r:id="R6c4c8776346d4bb5"/>
    <p:sldId xmlns:r="http://schemas.openxmlformats.org/officeDocument/2006/relationships" id="259" r:id="R1e588eb06f484a15"/>
    <p:sldId xmlns:r="http://schemas.openxmlformats.org/officeDocument/2006/relationships" id="260" r:id="R070f0f24b4004dee"/>
    <p:sldId xmlns:r="http://schemas.openxmlformats.org/officeDocument/2006/relationships" id="261" r:id="R21288630b4aa467a"/>
    <p:sldId xmlns:r="http://schemas.openxmlformats.org/officeDocument/2006/relationships" id="262" r:id="R9fd9985ea4b0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32926470547f3" /><Relationship Type="http://schemas.openxmlformats.org/officeDocument/2006/relationships/slide" Target="/ppt/slides/slide1.xml" Id="R06907acb386642b6" /><Relationship Type="http://schemas.openxmlformats.org/officeDocument/2006/relationships/slide" Target="/ppt/slides/slide2.xml" Id="R67d4582915934049" /><Relationship Type="http://schemas.openxmlformats.org/officeDocument/2006/relationships/slide" Target="/ppt/slides/slide3.xml" Id="R6c4c8776346d4bb5" /><Relationship Type="http://schemas.openxmlformats.org/officeDocument/2006/relationships/slide" Target="/ppt/slides/slide4.xml" Id="R1e588eb06f484a15" /><Relationship Type="http://schemas.openxmlformats.org/officeDocument/2006/relationships/slide" Target="/ppt/slides/slide5.xml" Id="R070f0f24b4004dee" /><Relationship Type="http://schemas.openxmlformats.org/officeDocument/2006/relationships/slide" Target="/ppt/slides/slide6.xml" Id="R21288630b4aa467a" /><Relationship Type="http://schemas.openxmlformats.org/officeDocument/2006/relationships/slide" Target="/ppt/slides/slide7.xml" Id="R9fd9985ea4b0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6535688ea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9f6268734dec" /><Relationship Type="http://schemas.openxmlformats.org/officeDocument/2006/relationships/theme" Target="/ppt/slideMasters/theme/theme1.xml" Id="R1c8afa67fda7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f9f626873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c98ec32a1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a7380914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154e7f7b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796ea2d7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3e8a814e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89df4954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64dd7f06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AUSTEFJORD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REKNESKAP &amp; ØKONOMI VOSS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ANNGUNN HELLESNES FRIISVOLD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TASKJELLE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THUNESTVEIT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