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c7f3cfefdd49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138e1cac54554"/>
  </p:sldMasterIdLst>
  <p:sldIdLst>
    <p:sldId xmlns:r="http://schemas.openxmlformats.org/officeDocument/2006/relationships" id="256" r:id="Rd26b632a68024515"/>
    <p:sldId xmlns:r="http://schemas.openxmlformats.org/officeDocument/2006/relationships" id="257" r:id="R00f72dd0970640c4"/>
    <p:sldId xmlns:r="http://schemas.openxmlformats.org/officeDocument/2006/relationships" id="258" r:id="Rc97e20842ebd4ef3"/>
    <p:sldId xmlns:r="http://schemas.openxmlformats.org/officeDocument/2006/relationships" id="259" r:id="R5add76c97bca4566"/>
    <p:sldId xmlns:r="http://schemas.openxmlformats.org/officeDocument/2006/relationships" id="260" r:id="R5379eab61f324789"/>
    <p:sldId xmlns:r="http://schemas.openxmlformats.org/officeDocument/2006/relationships" id="261" r:id="Re05ad7e27aed4544"/>
    <p:sldId xmlns:r="http://schemas.openxmlformats.org/officeDocument/2006/relationships" id="262" r:id="R32ad0f99ce3348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138e1cac54554" /><Relationship Type="http://schemas.openxmlformats.org/officeDocument/2006/relationships/slide" Target="/ppt/slides/slide1.xml" Id="Rd26b632a68024515" /><Relationship Type="http://schemas.openxmlformats.org/officeDocument/2006/relationships/slide" Target="/ppt/slides/slide2.xml" Id="R00f72dd0970640c4" /><Relationship Type="http://schemas.openxmlformats.org/officeDocument/2006/relationships/slide" Target="/ppt/slides/slide3.xml" Id="Rc97e20842ebd4ef3" /><Relationship Type="http://schemas.openxmlformats.org/officeDocument/2006/relationships/slide" Target="/ppt/slides/slide4.xml" Id="R5add76c97bca4566" /><Relationship Type="http://schemas.openxmlformats.org/officeDocument/2006/relationships/slide" Target="/ppt/slides/slide5.xml" Id="R5379eab61f324789" /><Relationship Type="http://schemas.openxmlformats.org/officeDocument/2006/relationships/slide" Target="/ppt/slides/slide6.xml" Id="Re05ad7e27aed4544" /><Relationship Type="http://schemas.openxmlformats.org/officeDocument/2006/relationships/slide" Target="/ppt/slides/slide7.xml" Id="R32ad0f99ce3348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e4c662e3741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480595bc5470f" /><Relationship Type="http://schemas.openxmlformats.org/officeDocument/2006/relationships/theme" Target="/ppt/slideMasters/theme/theme1.xml" Id="R67c3a1e7d2284f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5480595bc547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1bd9109364f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93c90e9c148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7bae8811249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61d5a11e647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4551fb0f045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33379094948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9cb8583ca40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 H. LUNDE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H. LUNDE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1 319 026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−161 736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532 381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HAAVARDSSØN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 Lunde, Bjørnstjerne Bjørnsons gate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haalunde@bbnett.no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999 329 535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