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bf8dda81c4e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f075e103740bf"/>
  </p:sldMasterIdLst>
  <p:sldIdLst>
    <p:sldId xmlns:r="http://schemas.openxmlformats.org/officeDocument/2006/relationships" id="256" r:id="R19ebf2e3c56c4101"/>
    <p:sldId xmlns:r="http://schemas.openxmlformats.org/officeDocument/2006/relationships" id="257" r:id="R30916de8a4e84107"/>
    <p:sldId xmlns:r="http://schemas.openxmlformats.org/officeDocument/2006/relationships" id="258" r:id="Rc9943f31b43e4307"/>
    <p:sldId xmlns:r="http://schemas.openxmlformats.org/officeDocument/2006/relationships" id="259" r:id="R7969342df346403b"/>
    <p:sldId xmlns:r="http://schemas.openxmlformats.org/officeDocument/2006/relationships" id="260" r:id="R7fdae0dba55d42ce"/>
    <p:sldId xmlns:r="http://schemas.openxmlformats.org/officeDocument/2006/relationships" id="261" r:id="R03b39ae7650f4a2a"/>
    <p:sldId xmlns:r="http://schemas.openxmlformats.org/officeDocument/2006/relationships" id="262" r:id="Rdafad9780c19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f075e103740bf" /><Relationship Type="http://schemas.openxmlformats.org/officeDocument/2006/relationships/slide" Target="/ppt/slides/slide1.xml" Id="R19ebf2e3c56c4101" /><Relationship Type="http://schemas.openxmlformats.org/officeDocument/2006/relationships/slide" Target="/ppt/slides/slide2.xml" Id="R30916de8a4e84107" /><Relationship Type="http://schemas.openxmlformats.org/officeDocument/2006/relationships/slide" Target="/ppt/slides/slide3.xml" Id="Rc9943f31b43e4307" /><Relationship Type="http://schemas.openxmlformats.org/officeDocument/2006/relationships/slide" Target="/ppt/slides/slide4.xml" Id="R7969342df346403b" /><Relationship Type="http://schemas.openxmlformats.org/officeDocument/2006/relationships/slide" Target="/ppt/slides/slide5.xml" Id="R7fdae0dba55d42ce" /><Relationship Type="http://schemas.openxmlformats.org/officeDocument/2006/relationships/slide" Target="/ppt/slides/slide6.xml" Id="R03b39ae7650f4a2a" /><Relationship Type="http://schemas.openxmlformats.org/officeDocument/2006/relationships/slide" Target="/ppt/slides/slide7.xml" Id="Rdafad9780c19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2a96367f049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5fe9391f4a66" /><Relationship Type="http://schemas.openxmlformats.org/officeDocument/2006/relationships/theme" Target="/ppt/slideMasters/theme/theme1.xml" Id="R0484a1492c98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8a5fe9391f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09679599245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d6d1112b7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8ea4b8cb0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353586aa14f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0d3a4ad7048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ad8bac13c43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1e2499c55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FALCH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999 504 116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