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258cb31504f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7d6b6c99b43ec"/>
  </p:sldMasterIdLst>
  <p:sldIdLst>
    <p:sldId xmlns:r="http://schemas.openxmlformats.org/officeDocument/2006/relationships" id="256" r:id="Re3836590622a4cb0"/>
    <p:sldId xmlns:r="http://schemas.openxmlformats.org/officeDocument/2006/relationships" id="257" r:id="Ra32f94416d994e54"/>
    <p:sldId xmlns:r="http://schemas.openxmlformats.org/officeDocument/2006/relationships" id="258" r:id="R4ad72abe986545fd"/>
    <p:sldId xmlns:r="http://schemas.openxmlformats.org/officeDocument/2006/relationships" id="259" r:id="Ra8c93e63673e4700"/>
    <p:sldId xmlns:r="http://schemas.openxmlformats.org/officeDocument/2006/relationships" id="260" r:id="R3e96dcc812974be6"/>
    <p:sldId xmlns:r="http://schemas.openxmlformats.org/officeDocument/2006/relationships" id="261" r:id="Ra5a6e65d9da442f8"/>
    <p:sldId xmlns:r="http://schemas.openxmlformats.org/officeDocument/2006/relationships" id="262" r:id="R2e4667b10d09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7d6b6c99b43ec" /><Relationship Type="http://schemas.openxmlformats.org/officeDocument/2006/relationships/slide" Target="/ppt/slides/slide1.xml" Id="Re3836590622a4cb0" /><Relationship Type="http://schemas.openxmlformats.org/officeDocument/2006/relationships/slide" Target="/ppt/slides/slide2.xml" Id="Ra32f94416d994e54" /><Relationship Type="http://schemas.openxmlformats.org/officeDocument/2006/relationships/slide" Target="/ppt/slides/slide3.xml" Id="R4ad72abe986545fd" /><Relationship Type="http://schemas.openxmlformats.org/officeDocument/2006/relationships/slide" Target="/ppt/slides/slide4.xml" Id="Ra8c93e63673e4700" /><Relationship Type="http://schemas.openxmlformats.org/officeDocument/2006/relationships/slide" Target="/ppt/slides/slide5.xml" Id="R3e96dcc812974be6" /><Relationship Type="http://schemas.openxmlformats.org/officeDocument/2006/relationships/slide" Target="/ppt/slides/slide6.xml" Id="Ra5a6e65d9da442f8" /><Relationship Type="http://schemas.openxmlformats.org/officeDocument/2006/relationships/slide" Target="/ppt/slides/slide7.xml" Id="R2e4667b10d09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6e6d16b12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8bb8be61d4b96" /><Relationship Type="http://schemas.openxmlformats.org/officeDocument/2006/relationships/theme" Target="/ppt/slideMasters/theme/theme1.xml" Id="R2938471d091346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18bb8be61d4b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b7c08b7da40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24db8869042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d2d0f4593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58d262fa142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1c6ebf85f4c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b02272c1842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88e8aa7b14f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15 618 373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21 063 316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21 063 316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O.Røllands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999 539 300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