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9b9699067d45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54f3c16b0e4749"/>
  </p:sldMasterIdLst>
  <p:sldIdLst>
    <p:sldId xmlns:r="http://schemas.openxmlformats.org/officeDocument/2006/relationships" id="256" r:id="R3730dc22c5354a63"/>
    <p:sldId xmlns:r="http://schemas.openxmlformats.org/officeDocument/2006/relationships" id="257" r:id="Rf8bbbb63840847d9"/>
    <p:sldId xmlns:r="http://schemas.openxmlformats.org/officeDocument/2006/relationships" id="258" r:id="Rf230a71264714ae0"/>
    <p:sldId xmlns:r="http://schemas.openxmlformats.org/officeDocument/2006/relationships" id="259" r:id="Rca3fd1665ef14d0c"/>
    <p:sldId xmlns:r="http://schemas.openxmlformats.org/officeDocument/2006/relationships" id="260" r:id="R30841c2b16184a74"/>
    <p:sldId xmlns:r="http://schemas.openxmlformats.org/officeDocument/2006/relationships" id="261" r:id="R21262164c40b4ac6"/>
    <p:sldId xmlns:r="http://schemas.openxmlformats.org/officeDocument/2006/relationships" id="262" r:id="Re47ecf3f4f5d46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4f3c16b0e4749" /><Relationship Type="http://schemas.openxmlformats.org/officeDocument/2006/relationships/slide" Target="/ppt/slides/slide1.xml" Id="R3730dc22c5354a63" /><Relationship Type="http://schemas.openxmlformats.org/officeDocument/2006/relationships/slide" Target="/ppt/slides/slide2.xml" Id="Rf8bbbb63840847d9" /><Relationship Type="http://schemas.openxmlformats.org/officeDocument/2006/relationships/slide" Target="/ppt/slides/slide3.xml" Id="Rf230a71264714ae0" /><Relationship Type="http://schemas.openxmlformats.org/officeDocument/2006/relationships/slide" Target="/ppt/slides/slide4.xml" Id="Rca3fd1665ef14d0c" /><Relationship Type="http://schemas.openxmlformats.org/officeDocument/2006/relationships/slide" Target="/ppt/slides/slide5.xml" Id="R30841c2b16184a74" /><Relationship Type="http://schemas.openxmlformats.org/officeDocument/2006/relationships/slide" Target="/ppt/slides/slide6.xml" Id="R21262164c40b4ac6" /><Relationship Type="http://schemas.openxmlformats.org/officeDocument/2006/relationships/slide" Target="/ppt/slides/slide7.xml" Id="Re47ecf3f4f5d46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fe2a8a8c347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0a63ede9d409c" /><Relationship Type="http://schemas.openxmlformats.org/officeDocument/2006/relationships/theme" Target="/ppt/slideMasters/theme/theme1.xml" Id="Ra4408bee7b1747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00a63ede9d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44c486aa44a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af229fd7344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7b794b01f40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a1ec34a144e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d4a8c2e9c45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d699895a246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7775b142248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INVEST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12 442 261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12 474 935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Flatåstoppen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kjell.eide@allrevisjon.no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