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21a02e141449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2ddd05159b4065"/>
  </p:sldMasterIdLst>
  <p:sldIdLst>
    <p:sldId xmlns:r="http://schemas.openxmlformats.org/officeDocument/2006/relationships" id="256" r:id="R1738b18a4e4149b0"/>
    <p:sldId xmlns:r="http://schemas.openxmlformats.org/officeDocument/2006/relationships" id="257" r:id="R17e10f90e8df458d"/>
    <p:sldId xmlns:r="http://schemas.openxmlformats.org/officeDocument/2006/relationships" id="258" r:id="Rf3b9aa4f164848fe"/>
    <p:sldId xmlns:r="http://schemas.openxmlformats.org/officeDocument/2006/relationships" id="259" r:id="R3e79c0060d32407a"/>
    <p:sldId xmlns:r="http://schemas.openxmlformats.org/officeDocument/2006/relationships" id="260" r:id="Ra495e3f0929f4477"/>
    <p:sldId xmlns:r="http://schemas.openxmlformats.org/officeDocument/2006/relationships" id="261" r:id="R4856325401f440a1"/>
    <p:sldId xmlns:r="http://schemas.openxmlformats.org/officeDocument/2006/relationships" id="262" r:id="Rc98cd63db67849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2ddd05159b4065" /><Relationship Type="http://schemas.openxmlformats.org/officeDocument/2006/relationships/slide" Target="/ppt/slides/slide1.xml" Id="R1738b18a4e4149b0" /><Relationship Type="http://schemas.openxmlformats.org/officeDocument/2006/relationships/slide" Target="/ppt/slides/slide2.xml" Id="R17e10f90e8df458d" /><Relationship Type="http://schemas.openxmlformats.org/officeDocument/2006/relationships/slide" Target="/ppt/slides/slide3.xml" Id="Rf3b9aa4f164848fe" /><Relationship Type="http://schemas.openxmlformats.org/officeDocument/2006/relationships/slide" Target="/ppt/slides/slide4.xml" Id="R3e79c0060d32407a" /><Relationship Type="http://schemas.openxmlformats.org/officeDocument/2006/relationships/slide" Target="/ppt/slides/slide5.xml" Id="Ra495e3f0929f4477" /><Relationship Type="http://schemas.openxmlformats.org/officeDocument/2006/relationships/slide" Target="/ppt/slides/slide6.xml" Id="R4856325401f440a1" /><Relationship Type="http://schemas.openxmlformats.org/officeDocument/2006/relationships/slide" Target="/ppt/slides/slide7.xml" Id="Rc98cd63db67849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ebd367ded542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7e04956834df7" /><Relationship Type="http://schemas.openxmlformats.org/officeDocument/2006/relationships/theme" Target="/ppt/slideMasters/theme/theme1.xml" Id="R58989d7914f944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77e04956834d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aac647cc74a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62971df2d4d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ac9d5e7454b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870e24f8242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7e600a87f4a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d7b76b6114a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2749898e84c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KVAMANE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KVAMANE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198 625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110 913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3 438 267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14 247 341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14 452 867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TORGEIR ESPELAND HAGEN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999 544 150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