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5b05ffce1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62db790fb44234"/>
  </p:sldMasterIdLst>
  <p:sldIdLst>
    <p:sldId xmlns:r="http://schemas.openxmlformats.org/officeDocument/2006/relationships" id="256" r:id="R152394f91d744136"/>
    <p:sldId xmlns:r="http://schemas.openxmlformats.org/officeDocument/2006/relationships" id="257" r:id="Ra57f7fb0670f448c"/>
    <p:sldId xmlns:r="http://schemas.openxmlformats.org/officeDocument/2006/relationships" id="258" r:id="R64ecb3fca8304483"/>
    <p:sldId xmlns:r="http://schemas.openxmlformats.org/officeDocument/2006/relationships" id="259" r:id="Rbaea23773722403c"/>
    <p:sldId xmlns:r="http://schemas.openxmlformats.org/officeDocument/2006/relationships" id="260" r:id="R389334ada4274bf4"/>
    <p:sldId xmlns:r="http://schemas.openxmlformats.org/officeDocument/2006/relationships" id="261" r:id="Rd2d7078024574b64"/>
    <p:sldId xmlns:r="http://schemas.openxmlformats.org/officeDocument/2006/relationships" id="262" r:id="Rc83b379939ac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2db790fb44234" /><Relationship Type="http://schemas.openxmlformats.org/officeDocument/2006/relationships/slide" Target="/ppt/slides/slide1.xml" Id="R152394f91d744136" /><Relationship Type="http://schemas.openxmlformats.org/officeDocument/2006/relationships/slide" Target="/ppt/slides/slide2.xml" Id="Ra57f7fb0670f448c" /><Relationship Type="http://schemas.openxmlformats.org/officeDocument/2006/relationships/slide" Target="/ppt/slides/slide3.xml" Id="R64ecb3fca8304483" /><Relationship Type="http://schemas.openxmlformats.org/officeDocument/2006/relationships/slide" Target="/ppt/slides/slide4.xml" Id="Rbaea23773722403c" /><Relationship Type="http://schemas.openxmlformats.org/officeDocument/2006/relationships/slide" Target="/ppt/slides/slide5.xml" Id="R389334ada4274bf4" /><Relationship Type="http://schemas.openxmlformats.org/officeDocument/2006/relationships/slide" Target="/ppt/slides/slide6.xml" Id="Rd2d7078024574b64" /><Relationship Type="http://schemas.openxmlformats.org/officeDocument/2006/relationships/slide" Target="/ppt/slides/slide7.xml" Id="Rc83b379939ac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42dfac59c48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bf10d405842cd" /><Relationship Type="http://schemas.openxmlformats.org/officeDocument/2006/relationships/theme" Target="/ppt/slideMasters/theme/theme1.xml" Id="R83849de554b740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bf10d4058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963434bfb4f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6d7d2ff104e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0a9a495ae42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bf0e1ef5c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bdcf97ae942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2d9781bf34d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3e28c2a9b4c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LOBEKK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LOBEKK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536 458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7 654 597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50 301 455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50 485 571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LOBEKK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Ring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999 556 132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LOBEKK AS</a:t>
            </a:r>
          </a:p>
        </p:txBody>
      </p:sp>
    </p:spTree>
  </p:cSld>
  <p:clrMapOvr>
    <a:masterClrMapping xmlns:a="http://schemas.openxmlformats.org/drawingml/2006/main"/>
  </p:clrMapOvr>
</p:sld>
</file>