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17bb2caca749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d80b7d9fc5437b"/>
  </p:sldMasterIdLst>
  <p:sldIdLst>
    <p:sldId xmlns:r="http://schemas.openxmlformats.org/officeDocument/2006/relationships" id="256" r:id="Rcf51f944649c4680"/>
    <p:sldId xmlns:r="http://schemas.openxmlformats.org/officeDocument/2006/relationships" id="257" r:id="R66b1d6411a504ca0"/>
    <p:sldId xmlns:r="http://schemas.openxmlformats.org/officeDocument/2006/relationships" id="258" r:id="Rd3ae5aecc8944429"/>
    <p:sldId xmlns:r="http://schemas.openxmlformats.org/officeDocument/2006/relationships" id="259" r:id="Reaa5abdd508f43ec"/>
    <p:sldId xmlns:r="http://schemas.openxmlformats.org/officeDocument/2006/relationships" id="260" r:id="R186e9e81ab8444b1"/>
    <p:sldId xmlns:r="http://schemas.openxmlformats.org/officeDocument/2006/relationships" id="261" r:id="R45d2249d75b148ab"/>
    <p:sldId xmlns:r="http://schemas.openxmlformats.org/officeDocument/2006/relationships" id="262" r:id="R9d74d19125ab43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d80b7d9fc5437b" /><Relationship Type="http://schemas.openxmlformats.org/officeDocument/2006/relationships/slide" Target="/ppt/slides/slide1.xml" Id="Rcf51f944649c4680" /><Relationship Type="http://schemas.openxmlformats.org/officeDocument/2006/relationships/slide" Target="/ppt/slides/slide2.xml" Id="R66b1d6411a504ca0" /><Relationship Type="http://schemas.openxmlformats.org/officeDocument/2006/relationships/slide" Target="/ppt/slides/slide3.xml" Id="Rd3ae5aecc8944429" /><Relationship Type="http://schemas.openxmlformats.org/officeDocument/2006/relationships/slide" Target="/ppt/slides/slide4.xml" Id="Reaa5abdd508f43ec" /><Relationship Type="http://schemas.openxmlformats.org/officeDocument/2006/relationships/slide" Target="/ppt/slides/slide5.xml" Id="R186e9e81ab8444b1" /><Relationship Type="http://schemas.openxmlformats.org/officeDocument/2006/relationships/slide" Target="/ppt/slides/slide6.xml" Id="R45d2249d75b148ab" /><Relationship Type="http://schemas.openxmlformats.org/officeDocument/2006/relationships/slide" Target="/ppt/slides/slide7.xml" Id="R9d74d19125ab43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6954812b748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33d30680548fd" /><Relationship Type="http://schemas.openxmlformats.org/officeDocument/2006/relationships/theme" Target="/ppt/slideMasters/theme/theme1.xml" Id="Raf60e74026344a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a33d30680548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afb16f5f143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3fc54f6024a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50efa43964f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03ba62ef540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69642c3634f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1d3aa653544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aec27f4ed4b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FEOH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FEOH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2 466 773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9 484 671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9 527 776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BERTEL ÅNESTAD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Bertel Ånestad, Gauselveien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feoh@baanestad.no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999 583 202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FEOH INVEST AS</a:t>
            </a:r>
          </a:p>
        </p:txBody>
      </p:sp>
    </p:spTree>
  </p:cSld>
  <p:clrMapOvr>
    <a:masterClrMapping xmlns:a="http://schemas.openxmlformats.org/drawingml/2006/main"/>
  </p:clrMapOvr>
</p:sld>
</file>