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42d43ba3348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c23c7021f4fc3"/>
  </p:sldMasterIdLst>
  <p:sldIdLst>
    <p:sldId xmlns:r="http://schemas.openxmlformats.org/officeDocument/2006/relationships" id="256" r:id="Rd446088fe4b34819"/>
    <p:sldId xmlns:r="http://schemas.openxmlformats.org/officeDocument/2006/relationships" id="257" r:id="Rf7919cd18f2c445e"/>
    <p:sldId xmlns:r="http://schemas.openxmlformats.org/officeDocument/2006/relationships" id="258" r:id="Rb823012d1d064c78"/>
    <p:sldId xmlns:r="http://schemas.openxmlformats.org/officeDocument/2006/relationships" id="259" r:id="Rfa14191852a04d62"/>
    <p:sldId xmlns:r="http://schemas.openxmlformats.org/officeDocument/2006/relationships" id="260" r:id="R9f5d2356d4bb404a"/>
    <p:sldId xmlns:r="http://schemas.openxmlformats.org/officeDocument/2006/relationships" id="261" r:id="R698a6f1b905e42c5"/>
    <p:sldId xmlns:r="http://schemas.openxmlformats.org/officeDocument/2006/relationships" id="262" r:id="R75e598378585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c23c7021f4fc3" /><Relationship Type="http://schemas.openxmlformats.org/officeDocument/2006/relationships/slide" Target="/ppt/slides/slide1.xml" Id="Rd446088fe4b34819" /><Relationship Type="http://schemas.openxmlformats.org/officeDocument/2006/relationships/slide" Target="/ppt/slides/slide2.xml" Id="Rf7919cd18f2c445e" /><Relationship Type="http://schemas.openxmlformats.org/officeDocument/2006/relationships/slide" Target="/ppt/slides/slide3.xml" Id="Rb823012d1d064c78" /><Relationship Type="http://schemas.openxmlformats.org/officeDocument/2006/relationships/slide" Target="/ppt/slides/slide4.xml" Id="Rfa14191852a04d62" /><Relationship Type="http://schemas.openxmlformats.org/officeDocument/2006/relationships/slide" Target="/ppt/slides/slide5.xml" Id="R9f5d2356d4bb404a" /><Relationship Type="http://schemas.openxmlformats.org/officeDocument/2006/relationships/slide" Target="/ppt/slides/slide6.xml" Id="R698a6f1b905e42c5" /><Relationship Type="http://schemas.openxmlformats.org/officeDocument/2006/relationships/slide" Target="/ppt/slides/slide7.xml" Id="R75e598378585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cc8840e33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392b0197148d6" /><Relationship Type="http://schemas.openxmlformats.org/officeDocument/2006/relationships/theme" Target="/ppt/slideMasters/theme/theme1.xml" Id="R8a465e9f5b044a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392b0197148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201311785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2d2f227b3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3605e1804c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2901a9469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d4bb2e04e4e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fcbb83fc447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89df936e8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SEAWORK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SEAWORK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26 685 122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8 406 465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51 724 137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223 870 763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GUTTELVIK NÆRINGSPARK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Herfjordsveien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999 587 208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SEAWORK AS</a:t>
            </a:r>
          </a:p>
        </p:txBody>
      </p:sp>
    </p:spTree>
  </p:cSld>
  <p:clrMapOvr>
    <a:masterClrMapping xmlns:a="http://schemas.openxmlformats.org/drawingml/2006/main"/>
  </p:clrMapOvr>
</p:sld>
</file>