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cb215f4a12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2daf806bc64ec2"/>
  </p:sldMasterIdLst>
  <p:sldIdLst>
    <p:sldId xmlns:r="http://schemas.openxmlformats.org/officeDocument/2006/relationships" id="256" r:id="Ra27503f7fcba4a11"/>
    <p:sldId xmlns:r="http://schemas.openxmlformats.org/officeDocument/2006/relationships" id="257" r:id="R19a1924671e847ce"/>
    <p:sldId xmlns:r="http://schemas.openxmlformats.org/officeDocument/2006/relationships" id="258" r:id="Re2e55b25fb6a4a57"/>
    <p:sldId xmlns:r="http://schemas.openxmlformats.org/officeDocument/2006/relationships" id="259" r:id="R454aa05b92974f04"/>
    <p:sldId xmlns:r="http://schemas.openxmlformats.org/officeDocument/2006/relationships" id="260" r:id="R7ea521cc9bfe4e11"/>
    <p:sldId xmlns:r="http://schemas.openxmlformats.org/officeDocument/2006/relationships" id="261" r:id="R4f9d5c448c774bbe"/>
    <p:sldId xmlns:r="http://schemas.openxmlformats.org/officeDocument/2006/relationships" id="262" r:id="Rcea458225be5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daf806bc64ec2" /><Relationship Type="http://schemas.openxmlformats.org/officeDocument/2006/relationships/slide" Target="/ppt/slides/slide1.xml" Id="Ra27503f7fcba4a11" /><Relationship Type="http://schemas.openxmlformats.org/officeDocument/2006/relationships/slide" Target="/ppt/slides/slide2.xml" Id="R19a1924671e847ce" /><Relationship Type="http://schemas.openxmlformats.org/officeDocument/2006/relationships/slide" Target="/ppt/slides/slide3.xml" Id="Re2e55b25fb6a4a57" /><Relationship Type="http://schemas.openxmlformats.org/officeDocument/2006/relationships/slide" Target="/ppt/slides/slide4.xml" Id="R454aa05b92974f04" /><Relationship Type="http://schemas.openxmlformats.org/officeDocument/2006/relationships/slide" Target="/ppt/slides/slide5.xml" Id="R7ea521cc9bfe4e11" /><Relationship Type="http://schemas.openxmlformats.org/officeDocument/2006/relationships/slide" Target="/ppt/slides/slide6.xml" Id="R4f9d5c448c774bbe" /><Relationship Type="http://schemas.openxmlformats.org/officeDocument/2006/relationships/slide" Target="/ppt/slides/slide7.xml" Id="Rcea458225be5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9c5d5c0c242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a16fac6fa48ed" /><Relationship Type="http://schemas.openxmlformats.org/officeDocument/2006/relationships/theme" Target="/ppt/slideMasters/theme/theme1.xml" Id="Rd4aad8294889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a16fac6fa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6f98656f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d9b8558e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8d1a45f9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a439b03a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5a982520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ede5e89c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c1e3de2d4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