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f7e455d7ca4e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ca45519e30449e"/>
  </p:sldMasterIdLst>
  <p:sldIdLst>
    <p:sldId xmlns:r="http://schemas.openxmlformats.org/officeDocument/2006/relationships" id="256" r:id="R6db6b86b37ef4627"/>
    <p:sldId xmlns:r="http://schemas.openxmlformats.org/officeDocument/2006/relationships" id="257" r:id="Rbdbb25997b8a4a5e"/>
    <p:sldId xmlns:r="http://schemas.openxmlformats.org/officeDocument/2006/relationships" id="258" r:id="R852ce548d30d46cf"/>
    <p:sldId xmlns:r="http://schemas.openxmlformats.org/officeDocument/2006/relationships" id="259" r:id="Rb8937575f2a54b23"/>
    <p:sldId xmlns:r="http://schemas.openxmlformats.org/officeDocument/2006/relationships" id="260" r:id="R495b5ecffb614a44"/>
    <p:sldId xmlns:r="http://schemas.openxmlformats.org/officeDocument/2006/relationships" id="261" r:id="R3c7fad250b86408d"/>
    <p:sldId xmlns:r="http://schemas.openxmlformats.org/officeDocument/2006/relationships" id="262" r:id="R07cd95a21db14a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ca45519e30449e" /><Relationship Type="http://schemas.openxmlformats.org/officeDocument/2006/relationships/slide" Target="/ppt/slides/slide1.xml" Id="R6db6b86b37ef4627" /><Relationship Type="http://schemas.openxmlformats.org/officeDocument/2006/relationships/slide" Target="/ppt/slides/slide2.xml" Id="Rbdbb25997b8a4a5e" /><Relationship Type="http://schemas.openxmlformats.org/officeDocument/2006/relationships/slide" Target="/ppt/slides/slide3.xml" Id="R852ce548d30d46cf" /><Relationship Type="http://schemas.openxmlformats.org/officeDocument/2006/relationships/slide" Target="/ppt/slides/slide4.xml" Id="Rb8937575f2a54b23" /><Relationship Type="http://schemas.openxmlformats.org/officeDocument/2006/relationships/slide" Target="/ppt/slides/slide5.xml" Id="R495b5ecffb614a44" /><Relationship Type="http://schemas.openxmlformats.org/officeDocument/2006/relationships/slide" Target="/ppt/slides/slide6.xml" Id="R3c7fad250b86408d" /><Relationship Type="http://schemas.openxmlformats.org/officeDocument/2006/relationships/slide" Target="/ppt/slides/slide7.xml" Id="R07cd95a21db14a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4d4fe684a4d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878afe6224659" /><Relationship Type="http://schemas.openxmlformats.org/officeDocument/2006/relationships/theme" Target="/ppt/slideMasters/theme/theme1.xml" Id="Recdec8ab54b345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6878afe62246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bbcfb09974e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9d4d6f7ea48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549aff8db49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0725cda9e40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e67d434d54f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b03f692434f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9c156b3b64b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−147 119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3 534 947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7 893 210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HÅKONSEN STIG BREDO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sbh.hir@gmail.com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999 627 986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