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efb59d1e0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5dd6351cf4a72"/>
  </p:sldMasterIdLst>
  <p:sldIdLst>
    <p:sldId xmlns:r="http://schemas.openxmlformats.org/officeDocument/2006/relationships" id="256" r:id="R7b11337473104bc5"/>
    <p:sldId xmlns:r="http://schemas.openxmlformats.org/officeDocument/2006/relationships" id="257" r:id="Rcddd87398ff3409a"/>
    <p:sldId xmlns:r="http://schemas.openxmlformats.org/officeDocument/2006/relationships" id="258" r:id="R7d2707a6f23f4bc3"/>
    <p:sldId xmlns:r="http://schemas.openxmlformats.org/officeDocument/2006/relationships" id="259" r:id="Rff1bdb8b0f374cca"/>
    <p:sldId xmlns:r="http://schemas.openxmlformats.org/officeDocument/2006/relationships" id="260" r:id="Rdfa1cf63769243c5"/>
    <p:sldId xmlns:r="http://schemas.openxmlformats.org/officeDocument/2006/relationships" id="261" r:id="R79e7ec747954430b"/>
    <p:sldId xmlns:r="http://schemas.openxmlformats.org/officeDocument/2006/relationships" id="262" r:id="R9c7373ebd0ad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5dd6351cf4a72" /><Relationship Type="http://schemas.openxmlformats.org/officeDocument/2006/relationships/slide" Target="/ppt/slides/slide1.xml" Id="R7b11337473104bc5" /><Relationship Type="http://schemas.openxmlformats.org/officeDocument/2006/relationships/slide" Target="/ppt/slides/slide2.xml" Id="Rcddd87398ff3409a" /><Relationship Type="http://schemas.openxmlformats.org/officeDocument/2006/relationships/slide" Target="/ppt/slides/slide3.xml" Id="R7d2707a6f23f4bc3" /><Relationship Type="http://schemas.openxmlformats.org/officeDocument/2006/relationships/slide" Target="/ppt/slides/slide4.xml" Id="Rff1bdb8b0f374cca" /><Relationship Type="http://schemas.openxmlformats.org/officeDocument/2006/relationships/slide" Target="/ppt/slides/slide5.xml" Id="Rdfa1cf63769243c5" /><Relationship Type="http://schemas.openxmlformats.org/officeDocument/2006/relationships/slide" Target="/ppt/slides/slide6.xml" Id="R79e7ec747954430b" /><Relationship Type="http://schemas.openxmlformats.org/officeDocument/2006/relationships/slide" Target="/ppt/slides/slide7.xml" Id="R9c7373ebd0ad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15f22d209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2b4c7526f4e1d" /><Relationship Type="http://schemas.openxmlformats.org/officeDocument/2006/relationships/theme" Target="/ppt/slideMasters/theme/theme1.xml" Id="R9036d1e13d8d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2b4c7526f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adc68166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2a42313a6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6ade992c2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6be7d9bb3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cd259e8a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2c4ea4edb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cf6150776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RAKAFANT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RAKAFANT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Onstadvei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