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a66985ae6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1ec9ea6144c19"/>
  </p:sldMasterIdLst>
  <p:sldIdLst>
    <p:sldId xmlns:r="http://schemas.openxmlformats.org/officeDocument/2006/relationships" id="256" r:id="R774eb50cd69e4092"/>
    <p:sldId xmlns:r="http://schemas.openxmlformats.org/officeDocument/2006/relationships" id="257" r:id="R0ee96ca386954131"/>
    <p:sldId xmlns:r="http://schemas.openxmlformats.org/officeDocument/2006/relationships" id="258" r:id="Rd40aa40b18334d71"/>
    <p:sldId xmlns:r="http://schemas.openxmlformats.org/officeDocument/2006/relationships" id="259" r:id="Re265548bdde5451b"/>
    <p:sldId xmlns:r="http://schemas.openxmlformats.org/officeDocument/2006/relationships" id="260" r:id="R2404f0e49a40428f"/>
    <p:sldId xmlns:r="http://schemas.openxmlformats.org/officeDocument/2006/relationships" id="261" r:id="Rade4059674204f35"/>
    <p:sldId xmlns:r="http://schemas.openxmlformats.org/officeDocument/2006/relationships" id="262" r:id="R3a77dd2509e5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1ec9ea6144c19" /><Relationship Type="http://schemas.openxmlformats.org/officeDocument/2006/relationships/slide" Target="/ppt/slides/slide1.xml" Id="R774eb50cd69e4092" /><Relationship Type="http://schemas.openxmlformats.org/officeDocument/2006/relationships/slide" Target="/ppt/slides/slide2.xml" Id="R0ee96ca386954131" /><Relationship Type="http://schemas.openxmlformats.org/officeDocument/2006/relationships/slide" Target="/ppt/slides/slide3.xml" Id="Rd40aa40b18334d71" /><Relationship Type="http://schemas.openxmlformats.org/officeDocument/2006/relationships/slide" Target="/ppt/slides/slide4.xml" Id="Re265548bdde5451b" /><Relationship Type="http://schemas.openxmlformats.org/officeDocument/2006/relationships/slide" Target="/ppt/slides/slide5.xml" Id="R2404f0e49a40428f" /><Relationship Type="http://schemas.openxmlformats.org/officeDocument/2006/relationships/slide" Target="/ppt/slides/slide6.xml" Id="Rade4059674204f35" /><Relationship Type="http://schemas.openxmlformats.org/officeDocument/2006/relationships/slide" Target="/ppt/slides/slide7.xml" Id="R3a77dd2509e5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f601333d4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cec753f6b4515" /><Relationship Type="http://schemas.openxmlformats.org/officeDocument/2006/relationships/theme" Target="/ppt/slideMasters/theme/theme1.xml" Id="R72e7dfcfe1ba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3cec753f6b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89940a87c4c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3d69c457543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64f8c3ce741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1838b5b848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22eb1e20f46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ff183f87a4d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dc37b4e8c47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 ROKSETH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ROKSETH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12 267 776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22 372 330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35 028 369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ROKSETH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Mikkelsmessveien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crokseth@gmail.com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999 643 795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 ROKSETH HOLDING AS</a:t>
            </a:r>
          </a:p>
        </p:txBody>
      </p:sp>
    </p:spTree>
  </p:cSld>
  <p:clrMapOvr>
    <a:masterClrMapping xmlns:a="http://schemas.openxmlformats.org/drawingml/2006/main"/>
  </p:clrMapOvr>
</p:sld>
</file>