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5c16d3be8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8e64e5d384884"/>
  </p:sldMasterIdLst>
  <p:sldIdLst>
    <p:sldId xmlns:r="http://schemas.openxmlformats.org/officeDocument/2006/relationships" id="256" r:id="R7c45706a53244887"/>
    <p:sldId xmlns:r="http://schemas.openxmlformats.org/officeDocument/2006/relationships" id="257" r:id="Rc823c23ab1ea428a"/>
    <p:sldId xmlns:r="http://schemas.openxmlformats.org/officeDocument/2006/relationships" id="258" r:id="R5fec9926e15a4131"/>
    <p:sldId xmlns:r="http://schemas.openxmlformats.org/officeDocument/2006/relationships" id="259" r:id="R879823125be54ec8"/>
    <p:sldId xmlns:r="http://schemas.openxmlformats.org/officeDocument/2006/relationships" id="260" r:id="R458be226c4b6425b"/>
    <p:sldId xmlns:r="http://schemas.openxmlformats.org/officeDocument/2006/relationships" id="261" r:id="R8a6b904964014aba"/>
    <p:sldId xmlns:r="http://schemas.openxmlformats.org/officeDocument/2006/relationships" id="262" r:id="R5f9a4e74dc12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8e64e5d384884" /><Relationship Type="http://schemas.openxmlformats.org/officeDocument/2006/relationships/slide" Target="/ppt/slides/slide1.xml" Id="R7c45706a53244887" /><Relationship Type="http://schemas.openxmlformats.org/officeDocument/2006/relationships/slide" Target="/ppt/slides/slide2.xml" Id="Rc823c23ab1ea428a" /><Relationship Type="http://schemas.openxmlformats.org/officeDocument/2006/relationships/slide" Target="/ppt/slides/slide3.xml" Id="R5fec9926e15a4131" /><Relationship Type="http://schemas.openxmlformats.org/officeDocument/2006/relationships/slide" Target="/ppt/slides/slide4.xml" Id="R879823125be54ec8" /><Relationship Type="http://schemas.openxmlformats.org/officeDocument/2006/relationships/slide" Target="/ppt/slides/slide5.xml" Id="R458be226c4b6425b" /><Relationship Type="http://schemas.openxmlformats.org/officeDocument/2006/relationships/slide" Target="/ppt/slides/slide6.xml" Id="R8a6b904964014aba" /><Relationship Type="http://schemas.openxmlformats.org/officeDocument/2006/relationships/slide" Target="/ppt/slides/slide7.xml" Id="R5f9a4e74dc12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f516b143e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9b20cf86e41e5" /><Relationship Type="http://schemas.openxmlformats.org/officeDocument/2006/relationships/theme" Target="/ppt/slideMasters/theme/theme1.xml" Id="Rd25f8ae81a72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9b20cf86e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6dd38cfb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298de61d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84649ecb4c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0c380fdb9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220da30c64e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46f2b4be9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42d43e01d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GROTLI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GROTLI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16 390 822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16 512 425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JØRGENSEN GROTLI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Eidsvei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tg@seko.no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999 662 471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