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ca7068d104b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a10c58c5a7442c"/>
  </p:sldMasterIdLst>
  <p:sldIdLst>
    <p:sldId xmlns:r="http://schemas.openxmlformats.org/officeDocument/2006/relationships" id="256" r:id="Ra17e450f221d49e5"/>
    <p:sldId xmlns:r="http://schemas.openxmlformats.org/officeDocument/2006/relationships" id="257" r:id="Raeeebe8e24dc4fc6"/>
    <p:sldId xmlns:r="http://schemas.openxmlformats.org/officeDocument/2006/relationships" id="258" r:id="Rfbfe63bd952e4407"/>
    <p:sldId xmlns:r="http://schemas.openxmlformats.org/officeDocument/2006/relationships" id="259" r:id="R546e55c19e7c4413"/>
    <p:sldId xmlns:r="http://schemas.openxmlformats.org/officeDocument/2006/relationships" id="260" r:id="Ra77610eb55434cf0"/>
    <p:sldId xmlns:r="http://schemas.openxmlformats.org/officeDocument/2006/relationships" id="261" r:id="R8a77a745c82747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10c58c5a7442c" /><Relationship Type="http://schemas.openxmlformats.org/officeDocument/2006/relationships/slide" Target="/ppt/slides/slide1.xml" Id="Ra17e450f221d49e5" /><Relationship Type="http://schemas.openxmlformats.org/officeDocument/2006/relationships/slide" Target="/ppt/slides/slide2.xml" Id="Raeeebe8e24dc4fc6" /><Relationship Type="http://schemas.openxmlformats.org/officeDocument/2006/relationships/slide" Target="/ppt/slides/slide3.xml" Id="Rfbfe63bd952e4407" /><Relationship Type="http://schemas.openxmlformats.org/officeDocument/2006/relationships/slide" Target="/ppt/slides/slide4.xml" Id="R546e55c19e7c4413" /><Relationship Type="http://schemas.openxmlformats.org/officeDocument/2006/relationships/slide" Target="/ppt/slides/slide5.xml" Id="Ra77610eb55434cf0" /><Relationship Type="http://schemas.openxmlformats.org/officeDocument/2006/relationships/slide" Target="/ppt/slides/slide6.xml" Id="R8a77a745c82747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16d7b42b2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5b91401db4883" /><Relationship Type="http://schemas.openxmlformats.org/officeDocument/2006/relationships/theme" Target="/ppt/slideMasters/theme/theme1.xml" Id="R8e1b7ca16c174b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5b91401db48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09fcbe8e6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dfccd60642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08ca368974c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2cc87bfff48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059e5b1e743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3a1b4641743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