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e1bad930540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0c3d9f3374cdf"/>
  </p:sldMasterIdLst>
  <p:sldIdLst>
    <p:sldId xmlns:r="http://schemas.openxmlformats.org/officeDocument/2006/relationships" id="256" r:id="R6392385363724177"/>
    <p:sldId xmlns:r="http://schemas.openxmlformats.org/officeDocument/2006/relationships" id="257" r:id="Rddc7c3e4d375422b"/>
    <p:sldId xmlns:r="http://schemas.openxmlformats.org/officeDocument/2006/relationships" id="258" r:id="R21caf86d9b324e46"/>
    <p:sldId xmlns:r="http://schemas.openxmlformats.org/officeDocument/2006/relationships" id="259" r:id="R07a6ac2a23c74825"/>
    <p:sldId xmlns:r="http://schemas.openxmlformats.org/officeDocument/2006/relationships" id="260" r:id="Rdf6e3ac884c04d0c"/>
    <p:sldId xmlns:r="http://schemas.openxmlformats.org/officeDocument/2006/relationships" id="261" r:id="R4a728f588a254515"/>
    <p:sldId xmlns:r="http://schemas.openxmlformats.org/officeDocument/2006/relationships" id="262" r:id="R03e0e231824746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0c3d9f3374cdf" /><Relationship Type="http://schemas.openxmlformats.org/officeDocument/2006/relationships/slide" Target="/ppt/slides/slide1.xml" Id="R6392385363724177" /><Relationship Type="http://schemas.openxmlformats.org/officeDocument/2006/relationships/slide" Target="/ppt/slides/slide2.xml" Id="Rddc7c3e4d375422b" /><Relationship Type="http://schemas.openxmlformats.org/officeDocument/2006/relationships/slide" Target="/ppt/slides/slide3.xml" Id="R21caf86d9b324e46" /><Relationship Type="http://schemas.openxmlformats.org/officeDocument/2006/relationships/slide" Target="/ppt/slides/slide4.xml" Id="R07a6ac2a23c74825" /><Relationship Type="http://schemas.openxmlformats.org/officeDocument/2006/relationships/slide" Target="/ppt/slides/slide5.xml" Id="Rdf6e3ac884c04d0c" /><Relationship Type="http://schemas.openxmlformats.org/officeDocument/2006/relationships/slide" Target="/ppt/slides/slide6.xml" Id="R4a728f588a254515" /><Relationship Type="http://schemas.openxmlformats.org/officeDocument/2006/relationships/slide" Target="/ppt/slides/slide7.xml" Id="R03e0e231824746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0647c20014c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58166045a4381" /><Relationship Type="http://schemas.openxmlformats.org/officeDocument/2006/relationships/theme" Target="/ppt/slideMasters/theme/theme1.xml" Id="R2f222a543570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d58166045a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53582393b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7fee10a8d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77b9cb3745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8758a3f2e4a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a8a3050e244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175908e9242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242a3d1b34e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